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35"/>
  </p:notesMasterIdLst>
  <p:sldIdLst>
    <p:sldId id="289" r:id="rId3"/>
    <p:sldId id="267" r:id="rId4"/>
    <p:sldId id="266" r:id="rId5"/>
    <p:sldId id="274" r:id="rId6"/>
    <p:sldId id="290" r:id="rId7"/>
    <p:sldId id="257" r:id="rId8"/>
    <p:sldId id="291" r:id="rId9"/>
    <p:sldId id="273" r:id="rId10"/>
    <p:sldId id="299" r:id="rId11"/>
    <p:sldId id="271" r:id="rId12"/>
    <p:sldId id="307" r:id="rId13"/>
    <p:sldId id="309" r:id="rId14"/>
    <p:sldId id="310" r:id="rId15"/>
    <p:sldId id="311" r:id="rId16"/>
    <p:sldId id="312" r:id="rId17"/>
    <p:sldId id="294" r:id="rId18"/>
    <p:sldId id="308" r:id="rId19"/>
    <p:sldId id="313" r:id="rId20"/>
    <p:sldId id="314" r:id="rId21"/>
    <p:sldId id="295" r:id="rId22"/>
    <p:sldId id="315" r:id="rId23"/>
    <p:sldId id="316" r:id="rId24"/>
    <p:sldId id="296" r:id="rId25"/>
    <p:sldId id="317" r:id="rId26"/>
    <p:sldId id="318" r:id="rId27"/>
    <p:sldId id="319" r:id="rId28"/>
    <p:sldId id="320" r:id="rId29"/>
    <p:sldId id="321" r:id="rId30"/>
    <p:sldId id="322" r:id="rId31"/>
    <p:sldId id="292" r:id="rId32"/>
    <p:sldId id="298" r:id="rId33"/>
    <p:sldId id="293"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设计" id="{9A6802F3-DF6F-431E-B59B-B740A4DFB626}">
          <p14:sldIdLst>
            <p14:sldId id="289"/>
            <p14:sldId id="267"/>
            <p14:sldId id="266"/>
            <p14:sldId id="274"/>
            <p14:sldId id="290"/>
            <p14:sldId id="257"/>
            <p14:sldId id="291"/>
            <p14:sldId id="273"/>
            <p14:sldId id="299"/>
            <p14:sldId id="271"/>
            <p14:sldId id="307"/>
            <p14:sldId id="309"/>
            <p14:sldId id="310"/>
            <p14:sldId id="311"/>
            <p14:sldId id="312"/>
            <p14:sldId id="294"/>
            <p14:sldId id="308"/>
            <p14:sldId id="313"/>
            <p14:sldId id="314"/>
            <p14:sldId id="295"/>
            <p14:sldId id="315"/>
            <p14:sldId id="316"/>
            <p14:sldId id="296"/>
            <p14:sldId id="317"/>
            <p14:sldId id="318"/>
            <p14:sldId id="319"/>
            <p14:sldId id="320"/>
            <p14:sldId id="321"/>
            <p14:sldId id="322"/>
            <p14:sldId id="292"/>
            <p14:sldId id="298"/>
            <p14:sldId id="293"/>
          </p14:sldIdLst>
        </p14:section>
        <p14:section name="使用技巧" id="{6FE33AF1-5061-41A8-B0E8-B7E8D44B372F}">
          <p14:sldIdLst/>
        </p14:section>
      </p14:sectionLst>
    </p:ext>
    <p:ext uri="{EFAFB233-063F-42B5-8137-9DF3F51BA10A}">
      <p15:sldGuideLst xmlns:p15="http://schemas.microsoft.com/office/powerpoint/2012/main">
        <p15:guide id="1" orient="horz" pos="214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a:srgbClr val="FA6F18"/>
    <a:srgbClr val="FA602E"/>
    <a:srgbClr val="EFF2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46" autoAdjust="0"/>
    <p:restoredTop sz="94660"/>
  </p:normalViewPr>
  <p:slideViewPr>
    <p:cSldViewPr snapToGrid="0">
      <p:cViewPr varScale="1">
        <p:scale>
          <a:sx n="58" d="100"/>
          <a:sy n="58" d="100"/>
        </p:scale>
        <p:origin x="72" y="394"/>
      </p:cViewPr>
      <p:guideLst>
        <p:guide orient="horz" pos="214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7C383-9902-4B91-BCC7-D7FFFB8E1AE7}" type="datetimeFigureOut">
              <a:rPr lang="zh-CN" altLang="en-US" smtClean="0"/>
              <a:t>2020/12/18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7AD7D-0E09-4B57-B07E-A14B71E2104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32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15.jpeg"/><Relationship Id="rId5" Type="http://schemas.microsoft.com/office/2007/relationships/hdphoto" Target="../media/hdphoto1.wdp"/><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17.jpeg"/><Relationship Id="rId5" Type="http://schemas.openxmlformats.org/officeDocument/2006/relationships/image" Target="../media/image16.jpe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7" name="图片 6" descr="图片包含 天空, 围栏, 草, 户外&#10;&#10;描述已自动生成"/>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a:fillRect/>
          </a:stretch>
        </p:blipFill>
        <p:spPr>
          <a:xfrm>
            <a:off x="-2" y="719"/>
            <a:ext cx="12192000" cy="5952086"/>
          </a:xfrm>
          <a:prstGeom prst="rect">
            <a:avLst/>
          </a:prstGeom>
        </p:spPr>
      </p:pic>
      <p:sp>
        <p:nvSpPr>
          <p:cNvPr id="8" name="矩形 7"/>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1" fmla="*/ 908123 w 12192000"/>
              <a:gd name="connsiteY0-2" fmla="*/ 95324 h 2313137"/>
              <a:gd name="connsiteX1-3" fmla="*/ 1138602 w 12192000"/>
              <a:gd name="connsiteY1-4" fmla="*/ 97149 h 2313137"/>
              <a:gd name="connsiteX2-5" fmla="*/ 6546887 w 12192000"/>
              <a:gd name="connsiteY2-6" fmla="*/ 1398192 h 2313137"/>
              <a:gd name="connsiteX3-7" fmla="*/ 11322057 w 12192000"/>
              <a:gd name="connsiteY3-8" fmla="*/ 134047 h 2313137"/>
              <a:gd name="connsiteX4-9" fmla="*/ 12192000 w 12192000"/>
              <a:gd name="connsiteY4-10" fmla="*/ 269339 h 2313137"/>
              <a:gd name="connsiteX5-11" fmla="*/ 12192000 w 12192000"/>
              <a:gd name="connsiteY5-12" fmla="*/ 2313137 h 2313137"/>
              <a:gd name="connsiteX6-13" fmla="*/ 0 w 12192000"/>
              <a:gd name="connsiteY6-14" fmla="*/ 2313137 h 2313137"/>
              <a:gd name="connsiteX7-15" fmla="*/ 0 w 12192000"/>
              <a:gd name="connsiteY7-16" fmla="*/ 195544 h 2313137"/>
              <a:gd name="connsiteX8-17" fmla="*/ 908123 w 12192000"/>
              <a:gd name="connsiteY8-18" fmla="*/ 95324 h 2313137"/>
              <a:gd name="connsiteX0-19" fmla="*/ 908123 w 12192000"/>
              <a:gd name="connsiteY0-20" fmla="*/ 95324 h 2313137"/>
              <a:gd name="connsiteX1-21" fmla="*/ 1138602 w 12192000"/>
              <a:gd name="connsiteY1-22" fmla="*/ 97149 h 2313137"/>
              <a:gd name="connsiteX2-23" fmla="*/ 6546887 w 12192000"/>
              <a:gd name="connsiteY2-24" fmla="*/ 1398192 h 2313137"/>
              <a:gd name="connsiteX3-25" fmla="*/ 11322057 w 12192000"/>
              <a:gd name="connsiteY3-26" fmla="*/ 134047 h 2313137"/>
              <a:gd name="connsiteX4-27" fmla="*/ 12192000 w 12192000"/>
              <a:gd name="connsiteY4-28" fmla="*/ 269339 h 2313137"/>
              <a:gd name="connsiteX5-29" fmla="*/ 12192000 w 12192000"/>
              <a:gd name="connsiteY5-30" fmla="*/ 2313137 h 2313137"/>
              <a:gd name="connsiteX6-31" fmla="*/ 0 w 12192000"/>
              <a:gd name="connsiteY6-32" fmla="*/ 2313137 h 2313137"/>
              <a:gd name="connsiteX7-33" fmla="*/ 0 w 12192000"/>
              <a:gd name="connsiteY7-34" fmla="*/ 195544 h 2313137"/>
              <a:gd name="connsiteX8-35" fmla="*/ 908123 w 12192000"/>
              <a:gd name="connsiteY8-36" fmla="*/ 95324 h 2313137"/>
              <a:gd name="connsiteX0-37" fmla="*/ 0 w 12192000"/>
              <a:gd name="connsiteY0-38" fmla="*/ 262990 h 2380583"/>
              <a:gd name="connsiteX1-39" fmla="*/ 1138602 w 12192000"/>
              <a:gd name="connsiteY1-40" fmla="*/ 164595 h 2380583"/>
              <a:gd name="connsiteX2-41" fmla="*/ 6546887 w 12192000"/>
              <a:gd name="connsiteY2-42" fmla="*/ 1465638 h 2380583"/>
              <a:gd name="connsiteX3-43" fmla="*/ 11322057 w 12192000"/>
              <a:gd name="connsiteY3-44" fmla="*/ 201493 h 2380583"/>
              <a:gd name="connsiteX4-45" fmla="*/ 12192000 w 12192000"/>
              <a:gd name="connsiteY4-46" fmla="*/ 336785 h 2380583"/>
              <a:gd name="connsiteX5-47" fmla="*/ 12192000 w 12192000"/>
              <a:gd name="connsiteY5-48" fmla="*/ 2380583 h 2380583"/>
              <a:gd name="connsiteX6-49" fmla="*/ 0 w 12192000"/>
              <a:gd name="connsiteY6-50" fmla="*/ 2380583 h 2380583"/>
              <a:gd name="connsiteX7-51" fmla="*/ 0 w 12192000"/>
              <a:gd name="connsiteY7-52" fmla="*/ 262990 h 2380583"/>
              <a:gd name="connsiteX0-53" fmla="*/ 0 w 12192000"/>
              <a:gd name="connsiteY0-54" fmla="*/ 201454 h 2319047"/>
              <a:gd name="connsiteX1-55" fmla="*/ 1138602 w 12192000"/>
              <a:gd name="connsiteY1-56" fmla="*/ 103059 h 2319047"/>
              <a:gd name="connsiteX2-57" fmla="*/ 6546887 w 12192000"/>
              <a:gd name="connsiteY2-58" fmla="*/ 1404102 h 2319047"/>
              <a:gd name="connsiteX3-59" fmla="*/ 11322057 w 12192000"/>
              <a:gd name="connsiteY3-60" fmla="*/ 139957 h 2319047"/>
              <a:gd name="connsiteX4-61" fmla="*/ 12192000 w 12192000"/>
              <a:gd name="connsiteY4-62" fmla="*/ 275249 h 2319047"/>
              <a:gd name="connsiteX5-63" fmla="*/ 12192000 w 12192000"/>
              <a:gd name="connsiteY5-64" fmla="*/ 2319047 h 2319047"/>
              <a:gd name="connsiteX6-65" fmla="*/ 0 w 12192000"/>
              <a:gd name="connsiteY6-66" fmla="*/ 2319047 h 2319047"/>
              <a:gd name="connsiteX7-67" fmla="*/ 0 w 12192000"/>
              <a:gd name="connsiteY7-68" fmla="*/ 201454 h 2319047"/>
              <a:gd name="connsiteX0-69" fmla="*/ 0 w 12192000"/>
              <a:gd name="connsiteY0-70" fmla="*/ 131737 h 2249330"/>
              <a:gd name="connsiteX1-71" fmla="*/ 1138602 w 12192000"/>
              <a:gd name="connsiteY1-72" fmla="*/ 33342 h 2249330"/>
              <a:gd name="connsiteX2-73" fmla="*/ 6546887 w 12192000"/>
              <a:gd name="connsiteY2-74" fmla="*/ 1334385 h 2249330"/>
              <a:gd name="connsiteX3-75" fmla="*/ 11322057 w 12192000"/>
              <a:gd name="connsiteY3-76" fmla="*/ 70240 h 2249330"/>
              <a:gd name="connsiteX4-77" fmla="*/ 12192000 w 12192000"/>
              <a:gd name="connsiteY4-78" fmla="*/ 205532 h 2249330"/>
              <a:gd name="connsiteX5-79" fmla="*/ 12192000 w 12192000"/>
              <a:gd name="connsiteY5-80" fmla="*/ 2249330 h 2249330"/>
              <a:gd name="connsiteX6-81" fmla="*/ 0 w 12192000"/>
              <a:gd name="connsiteY6-82" fmla="*/ 2249330 h 2249330"/>
              <a:gd name="connsiteX7-83" fmla="*/ 0 w 12192000"/>
              <a:gd name="connsiteY7-84" fmla="*/ 131737 h 2249330"/>
              <a:gd name="connsiteX0-85" fmla="*/ 0 w 12192000"/>
              <a:gd name="connsiteY0-86" fmla="*/ 126077 h 2243670"/>
              <a:gd name="connsiteX1-87" fmla="*/ 1138602 w 12192000"/>
              <a:gd name="connsiteY1-88" fmla="*/ 27682 h 2243670"/>
              <a:gd name="connsiteX2-89" fmla="*/ 6546887 w 12192000"/>
              <a:gd name="connsiteY2-90" fmla="*/ 1328725 h 2243670"/>
              <a:gd name="connsiteX3-91" fmla="*/ 11322057 w 12192000"/>
              <a:gd name="connsiteY3-92" fmla="*/ 64580 h 2243670"/>
              <a:gd name="connsiteX4-93" fmla="*/ 12192000 w 12192000"/>
              <a:gd name="connsiteY4-94" fmla="*/ 199872 h 2243670"/>
              <a:gd name="connsiteX5-95" fmla="*/ 12192000 w 12192000"/>
              <a:gd name="connsiteY5-96" fmla="*/ 2243670 h 2243670"/>
              <a:gd name="connsiteX6-97" fmla="*/ 0 w 12192000"/>
              <a:gd name="connsiteY6-98" fmla="*/ 2243670 h 2243670"/>
              <a:gd name="connsiteX7-99" fmla="*/ 0 w 12192000"/>
              <a:gd name="connsiteY7-100" fmla="*/ 126077 h 2243670"/>
              <a:gd name="connsiteX0-101" fmla="*/ 0 w 12192000"/>
              <a:gd name="connsiteY0-102" fmla="*/ 126077 h 2243670"/>
              <a:gd name="connsiteX1-103" fmla="*/ 1138602 w 12192000"/>
              <a:gd name="connsiteY1-104" fmla="*/ 27682 h 2243670"/>
              <a:gd name="connsiteX2-105" fmla="*/ 6546887 w 12192000"/>
              <a:gd name="connsiteY2-106" fmla="*/ 1328725 h 2243670"/>
              <a:gd name="connsiteX3-107" fmla="*/ 11322057 w 12192000"/>
              <a:gd name="connsiteY3-108" fmla="*/ 64580 h 2243670"/>
              <a:gd name="connsiteX4-109" fmla="*/ 12192000 w 12192000"/>
              <a:gd name="connsiteY4-110" fmla="*/ 199872 h 2243670"/>
              <a:gd name="connsiteX5-111" fmla="*/ 12192000 w 12192000"/>
              <a:gd name="connsiteY5-112" fmla="*/ 2243670 h 2243670"/>
              <a:gd name="connsiteX6-113" fmla="*/ 0 w 12192000"/>
              <a:gd name="connsiteY6-114" fmla="*/ 2243670 h 2243670"/>
              <a:gd name="connsiteX7-115" fmla="*/ 0 w 12192000"/>
              <a:gd name="connsiteY7-116" fmla="*/ 126077 h 2243670"/>
              <a:gd name="connsiteX0-117" fmla="*/ 0 w 12192000"/>
              <a:gd name="connsiteY0-118" fmla="*/ 126077 h 2243670"/>
              <a:gd name="connsiteX1-119" fmla="*/ 1138602 w 12192000"/>
              <a:gd name="connsiteY1-120" fmla="*/ 27682 h 2243670"/>
              <a:gd name="connsiteX2-121" fmla="*/ 6546887 w 12192000"/>
              <a:gd name="connsiteY2-122" fmla="*/ 1328725 h 2243670"/>
              <a:gd name="connsiteX3-123" fmla="*/ 11322057 w 12192000"/>
              <a:gd name="connsiteY3-124" fmla="*/ 64580 h 2243670"/>
              <a:gd name="connsiteX4-125" fmla="*/ 12192000 w 12192000"/>
              <a:gd name="connsiteY4-126" fmla="*/ 199872 h 2243670"/>
              <a:gd name="connsiteX5-127" fmla="*/ 12192000 w 12192000"/>
              <a:gd name="connsiteY5-128" fmla="*/ 2243670 h 2243670"/>
              <a:gd name="connsiteX6-129" fmla="*/ 0 w 12192000"/>
              <a:gd name="connsiteY6-130" fmla="*/ 2243670 h 2243670"/>
              <a:gd name="connsiteX7-131" fmla="*/ 0 w 12192000"/>
              <a:gd name="connsiteY7-132" fmla="*/ 126077 h 2243670"/>
              <a:gd name="connsiteX0-133" fmla="*/ 0 w 12192000"/>
              <a:gd name="connsiteY0-134" fmla="*/ 104448 h 2222041"/>
              <a:gd name="connsiteX1-135" fmla="*/ 1138602 w 12192000"/>
              <a:gd name="connsiteY1-136" fmla="*/ 6053 h 2222041"/>
              <a:gd name="connsiteX2-137" fmla="*/ 6546887 w 12192000"/>
              <a:gd name="connsiteY2-138" fmla="*/ 1307096 h 2222041"/>
              <a:gd name="connsiteX3-139" fmla="*/ 11322057 w 12192000"/>
              <a:gd name="connsiteY3-140" fmla="*/ 42951 h 2222041"/>
              <a:gd name="connsiteX4-141" fmla="*/ 12192000 w 12192000"/>
              <a:gd name="connsiteY4-142" fmla="*/ 178243 h 2222041"/>
              <a:gd name="connsiteX5-143" fmla="*/ 12192000 w 12192000"/>
              <a:gd name="connsiteY5-144" fmla="*/ 2222041 h 2222041"/>
              <a:gd name="connsiteX6-145" fmla="*/ 0 w 12192000"/>
              <a:gd name="connsiteY6-146" fmla="*/ 2222041 h 2222041"/>
              <a:gd name="connsiteX7-147" fmla="*/ 0 w 12192000"/>
              <a:gd name="connsiteY7-148" fmla="*/ 104448 h 2222041"/>
              <a:gd name="connsiteX0-149" fmla="*/ 0 w 12192000"/>
              <a:gd name="connsiteY0-150" fmla="*/ 104448 h 2222041"/>
              <a:gd name="connsiteX1-151" fmla="*/ 1138602 w 12192000"/>
              <a:gd name="connsiteY1-152" fmla="*/ 6053 h 2222041"/>
              <a:gd name="connsiteX2-153" fmla="*/ 6546887 w 12192000"/>
              <a:gd name="connsiteY2-154" fmla="*/ 1307096 h 2222041"/>
              <a:gd name="connsiteX3-155" fmla="*/ 11322057 w 12192000"/>
              <a:gd name="connsiteY3-156" fmla="*/ 42951 h 2222041"/>
              <a:gd name="connsiteX4-157" fmla="*/ 12192000 w 12192000"/>
              <a:gd name="connsiteY4-158" fmla="*/ 178243 h 2222041"/>
              <a:gd name="connsiteX5-159" fmla="*/ 12192000 w 12192000"/>
              <a:gd name="connsiteY5-160" fmla="*/ 2222041 h 2222041"/>
              <a:gd name="connsiteX6-161" fmla="*/ 0 w 12192000"/>
              <a:gd name="connsiteY6-162" fmla="*/ 2222041 h 2222041"/>
              <a:gd name="connsiteX7-163" fmla="*/ 0 w 12192000"/>
              <a:gd name="connsiteY7-164" fmla="*/ 104448 h 2222041"/>
              <a:gd name="connsiteX0-165" fmla="*/ 0 w 12192000"/>
              <a:gd name="connsiteY0-166" fmla="*/ 104448 h 2222041"/>
              <a:gd name="connsiteX1-167" fmla="*/ 1138602 w 12192000"/>
              <a:gd name="connsiteY1-168" fmla="*/ 6053 h 2222041"/>
              <a:gd name="connsiteX2-169" fmla="*/ 6546887 w 12192000"/>
              <a:gd name="connsiteY2-170" fmla="*/ 1307096 h 2222041"/>
              <a:gd name="connsiteX3-171" fmla="*/ 11322057 w 12192000"/>
              <a:gd name="connsiteY3-172" fmla="*/ 42951 h 2222041"/>
              <a:gd name="connsiteX4-173" fmla="*/ 12192000 w 12192000"/>
              <a:gd name="connsiteY4-174" fmla="*/ 178243 h 2222041"/>
              <a:gd name="connsiteX5-175" fmla="*/ 12192000 w 12192000"/>
              <a:gd name="connsiteY5-176" fmla="*/ 2222041 h 2222041"/>
              <a:gd name="connsiteX6-177" fmla="*/ 0 w 12192000"/>
              <a:gd name="connsiteY6-178" fmla="*/ 2222041 h 2222041"/>
              <a:gd name="connsiteX7-179" fmla="*/ 0 w 12192000"/>
              <a:gd name="connsiteY7-180" fmla="*/ 104448 h 2222041"/>
              <a:gd name="connsiteX0-181" fmla="*/ 0 w 12192000"/>
              <a:gd name="connsiteY0-182" fmla="*/ 104448 h 2222041"/>
              <a:gd name="connsiteX1-183" fmla="*/ 1138602 w 12192000"/>
              <a:gd name="connsiteY1-184" fmla="*/ 6053 h 2222041"/>
              <a:gd name="connsiteX2-185" fmla="*/ 6546887 w 12192000"/>
              <a:gd name="connsiteY2-186" fmla="*/ 1307096 h 2222041"/>
              <a:gd name="connsiteX3-187" fmla="*/ 11322057 w 12192000"/>
              <a:gd name="connsiteY3-188" fmla="*/ 42951 h 2222041"/>
              <a:gd name="connsiteX4-189" fmla="*/ 12192000 w 12192000"/>
              <a:gd name="connsiteY4-190" fmla="*/ 178243 h 2222041"/>
              <a:gd name="connsiteX5-191" fmla="*/ 12192000 w 12192000"/>
              <a:gd name="connsiteY5-192" fmla="*/ 2222041 h 2222041"/>
              <a:gd name="connsiteX6-193" fmla="*/ 0 w 12192000"/>
              <a:gd name="connsiteY6-194" fmla="*/ 2222041 h 2222041"/>
              <a:gd name="connsiteX7-195" fmla="*/ 0 w 12192000"/>
              <a:gd name="connsiteY7-196" fmla="*/ 104448 h 2222041"/>
              <a:gd name="connsiteX0-197" fmla="*/ 0 w 12192000"/>
              <a:gd name="connsiteY0-198" fmla="*/ 104448 h 2222041"/>
              <a:gd name="connsiteX1-199" fmla="*/ 1138602 w 12192000"/>
              <a:gd name="connsiteY1-200" fmla="*/ 6053 h 2222041"/>
              <a:gd name="connsiteX2-201" fmla="*/ 6546887 w 12192000"/>
              <a:gd name="connsiteY2-202" fmla="*/ 1307096 h 2222041"/>
              <a:gd name="connsiteX3-203" fmla="*/ 11322057 w 12192000"/>
              <a:gd name="connsiteY3-204" fmla="*/ 42951 h 2222041"/>
              <a:gd name="connsiteX4-205" fmla="*/ 12192000 w 12192000"/>
              <a:gd name="connsiteY4-206" fmla="*/ 178243 h 2222041"/>
              <a:gd name="connsiteX5-207" fmla="*/ 12192000 w 12192000"/>
              <a:gd name="connsiteY5-208" fmla="*/ 2222041 h 2222041"/>
              <a:gd name="connsiteX6-209" fmla="*/ 0 w 12192000"/>
              <a:gd name="connsiteY6-210" fmla="*/ 2222041 h 2222041"/>
              <a:gd name="connsiteX7-211" fmla="*/ 0 w 12192000"/>
              <a:gd name="connsiteY7-212" fmla="*/ 104448 h 2222041"/>
              <a:gd name="connsiteX0-213" fmla="*/ 0 w 12192000"/>
              <a:gd name="connsiteY0-214" fmla="*/ 98865 h 2216458"/>
              <a:gd name="connsiteX1-215" fmla="*/ 1138602 w 12192000"/>
              <a:gd name="connsiteY1-216" fmla="*/ 470 h 2216458"/>
              <a:gd name="connsiteX2-217" fmla="*/ 6546887 w 12192000"/>
              <a:gd name="connsiteY2-218" fmla="*/ 1301513 h 2216458"/>
              <a:gd name="connsiteX3-219" fmla="*/ 11322057 w 12192000"/>
              <a:gd name="connsiteY3-220" fmla="*/ 37368 h 2216458"/>
              <a:gd name="connsiteX4-221" fmla="*/ 12192000 w 12192000"/>
              <a:gd name="connsiteY4-222" fmla="*/ 172660 h 2216458"/>
              <a:gd name="connsiteX5-223" fmla="*/ 12192000 w 12192000"/>
              <a:gd name="connsiteY5-224" fmla="*/ 2216458 h 2216458"/>
              <a:gd name="connsiteX6-225" fmla="*/ 0 w 12192000"/>
              <a:gd name="connsiteY6-226" fmla="*/ 2216458 h 2216458"/>
              <a:gd name="connsiteX7-227" fmla="*/ 0 w 12192000"/>
              <a:gd name="connsiteY7-228" fmla="*/ 98865 h 2216458"/>
              <a:gd name="connsiteX0-229" fmla="*/ 0 w 12192000"/>
              <a:gd name="connsiteY0-230" fmla="*/ 98865 h 2216458"/>
              <a:gd name="connsiteX1-231" fmla="*/ 1071927 w 12192000"/>
              <a:gd name="connsiteY1-232" fmla="*/ 470 h 2216458"/>
              <a:gd name="connsiteX2-233" fmla="*/ 6546887 w 12192000"/>
              <a:gd name="connsiteY2-234" fmla="*/ 1301513 h 2216458"/>
              <a:gd name="connsiteX3-235" fmla="*/ 11322057 w 12192000"/>
              <a:gd name="connsiteY3-236" fmla="*/ 37368 h 2216458"/>
              <a:gd name="connsiteX4-237" fmla="*/ 12192000 w 12192000"/>
              <a:gd name="connsiteY4-238" fmla="*/ 172660 h 2216458"/>
              <a:gd name="connsiteX5-239" fmla="*/ 12192000 w 12192000"/>
              <a:gd name="connsiteY5-240" fmla="*/ 2216458 h 2216458"/>
              <a:gd name="connsiteX6-241" fmla="*/ 0 w 12192000"/>
              <a:gd name="connsiteY6-242" fmla="*/ 2216458 h 2216458"/>
              <a:gd name="connsiteX7-243" fmla="*/ 0 w 12192000"/>
              <a:gd name="connsiteY7-244" fmla="*/ 98865 h 2216458"/>
              <a:gd name="connsiteX0-245" fmla="*/ 0 w 12192000"/>
              <a:gd name="connsiteY0-246" fmla="*/ 98452 h 2216045"/>
              <a:gd name="connsiteX1-247" fmla="*/ 1071927 w 12192000"/>
              <a:gd name="connsiteY1-248" fmla="*/ 57 h 2216045"/>
              <a:gd name="connsiteX2-249" fmla="*/ 6546887 w 12192000"/>
              <a:gd name="connsiteY2-250" fmla="*/ 1301100 h 2216045"/>
              <a:gd name="connsiteX3-251" fmla="*/ 11322057 w 12192000"/>
              <a:gd name="connsiteY3-252" fmla="*/ 36955 h 2216045"/>
              <a:gd name="connsiteX4-253" fmla="*/ 12192000 w 12192000"/>
              <a:gd name="connsiteY4-254" fmla="*/ 172247 h 2216045"/>
              <a:gd name="connsiteX5-255" fmla="*/ 12192000 w 12192000"/>
              <a:gd name="connsiteY5-256" fmla="*/ 2216045 h 2216045"/>
              <a:gd name="connsiteX6-257" fmla="*/ 0 w 12192000"/>
              <a:gd name="connsiteY6-258" fmla="*/ 2216045 h 2216045"/>
              <a:gd name="connsiteX7-259" fmla="*/ 0 w 12192000"/>
              <a:gd name="connsiteY7-260" fmla="*/ 98452 h 2216045"/>
              <a:gd name="connsiteX0-261" fmla="*/ 0 w 12192000"/>
              <a:gd name="connsiteY0-262" fmla="*/ 108394 h 2225987"/>
              <a:gd name="connsiteX1-263" fmla="*/ 1071927 w 12192000"/>
              <a:gd name="connsiteY1-264" fmla="*/ 9999 h 2225987"/>
              <a:gd name="connsiteX2-265" fmla="*/ 6546887 w 12192000"/>
              <a:gd name="connsiteY2-266" fmla="*/ 1311042 h 2225987"/>
              <a:gd name="connsiteX3-267" fmla="*/ 11322057 w 12192000"/>
              <a:gd name="connsiteY3-268" fmla="*/ 46897 h 2225987"/>
              <a:gd name="connsiteX4-269" fmla="*/ 12192000 w 12192000"/>
              <a:gd name="connsiteY4-270" fmla="*/ 182189 h 2225987"/>
              <a:gd name="connsiteX5-271" fmla="*/ 12192000 w 12192000"/>
              <a:gd name="connsiteY5-272" fmla="*/ 2225987 h 2225987"/>
              <a:gd name="connsiteX6-273" fmla="*/ 0 w 12192000"/>
              <a:gd name="connsiteY6-274" fmla="*/ 2225987 h 2225987"/>
              <a:gd name="connsiteX7-275" fmla="*/ 0 w 12192000"/>
              <a:gd name="connsiteY7-276" fmla="*/ 108394 h 22259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任意多边形: 形状 9"/>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1" fmla="*/ 908123 w 12192000"/>
              <a:gd name="connsiteY0-2" fmla="*/ 0 h 2217813"/>
              <a:gd name="connsiteX1-3" fmla="*/ 1138602 w 12192000"/>
              <a:gd name="connsiteY1-4" fmla="*/ 1825 h 2217813"/>
              <a:gd name="connsiteX2-5" fmla="*/ 5603459 w 12192000"/>
              <a:gd name="connsiteY2-6" fmla="*/ 998068 h 2217813"/>
              <a:gd name="connsiteX3-7" fmla="*/ 11322057 w 12192000"/>
              <a:gd name="connsiteY3-8" fmla="*/ 38723 h 2217813"/>
              <a:gd name="connsiteX4-9" fmla="*/ 12192000 w 12192000"/>
              <a:gd name="connsiteY4-10" fmla="*/ 174015 h 2217813"/>
              <a:gd name="connsiteX5-11" fmla="*/ 12192000 w 12192000"/>
              <a:gd name="connsiteY5-12" fmla="*/ 2217813 h 2217813"/>
              <a:gd name="connsiteX6-13" fmla="*/ 0 w 12192000"/>
              <a:gd name="connsiteY6-14" fmla="*/ 2217813 h 2217813"/>
              <a:gd name="connsiteX7-15" fmla="*/ 0 w 12192000"/>
              <a:gd name="connsiteY7-16" fmla="*/ 100220 h 2217813"/>
              <a:gd name="connsiteX8-17" fmla="*/ 908123 w 12192000"/>
              <a:gd name="connsiteY8-18" fmla="*/ 0 h 2217813"/>
              <a:gd name="connsiteX0-19" fmla="*/ 870023 w 12192000"/>
              <a:gd name="connsiteY0-20" fmla="*/ 27892 h 2309205"/>
              <a:gd name="connsiteX1-21" fmla="*/ 1138602 w 12192000"/>
              <a:gd name="connsiteY1-22" fmla="*/ 93217 h 2309205"/>
              <a:gd name="connsiteX2-23" fmla="*/ 5603459 w 12192000"/>
              <a:gd name="connsiteY2-24" fmla="*/ 1089460 h 2309205"/>
              <a:gd name="connsiteX3-25" fmla="*/ 11322057 w 12192000"/>
              <a:gd name="connsiteY3-26" fmla="*/ 130115 h 2309205"/>
              <a:gd name="connsiteX4-27" fmla="*/ 12192000 w 12192000"/>
              <a:gd name="connsiteY4-28" fmla="*/ 265407 h 2309205"/>
              <a:gd name="connsiteX5-29" fmla="*/ 12192000 w 12192000"/>
              <a:gd name="connsiteY5-30" fmla="*/ 2309205 h 2309205"/>
              <a:gd name="connsiteX6-31" fmla="*/ 0 w 12192000"/>
              <a:gd name="connsiteY6-32" fmla="*/ 2309205 h 2309205"/>
              <a:gd name="connsiteX7-33" fmla="*/ 0 w 12192000"/>
              <a:gd name="connsiteY7-34" fmla="*/ 191612 h 2309205"/>
              <a:gd name="connsiteX8-35" fmla="*/ 870023 w 12192000"/>
              <a:gd name="connsiteY8-36" fmla="*/ 27892 h 2309205"/>
              <a:gd name="connsiteX0-37" fmla="*/ 0 w 12192000"/>
              <a:gd name="connsiteY0-38" fmla="*/ 243906 h 2361499"/>
              <a:gd name="connsiteX1-39" fmla="*/ 1138602 w 12192000"/>
              <a:gd name="connsiteY1-40" fmla="*/ 145511 h 2361499"/>
              <a:gd name="connsiteX2-41" fmla="*/ 5603459 w 12192000"/>
              <a:gd name="connsiteY2-42" fmla="*/ 1141754 h 2361499"/>
              <a:gd name="connsiteX3-43" fmla="*/ 11322057 w 12192000"/>
              <a:gd name="connsiteY3-44" fmla="*/ 182409 h 2361499"/>
              <a:gd name="connsiteX4-45" fmla="*/ 12192000 w 12192000"/>
              <a:gd name="connsiteY4-46" fmla="*/ 317701 h 2361499"/>
              <a:gd name="connsiteX5-47" fmla="*/ 12192000 w 12192000"/>
              <a:gd name="connsiteY5-48" fmla="*/ 2361499 h 2361499"/>
              <a:gd name="connsiteX6-49" fmla="*/ 0 w 12192000"/>
              <a:gd name="connsiteY6-50" fmla="*/ 2361499 h 2361499"/>
              <a:gd name="connsiteX7-51" fmla="*/ 0 w 12192000"/>
              <a:gd name="connsiteY7-52" fmla="*/ 243906 h 2361499"/>
              <a:gd name="connsiteX0-53" fmla="*/ 0 w 12192000"/>
              <a:gd name="connsiteY0-54" fmla="*/ 197151 h 2314744"/>
              <a:gd name="connsiteX1-55" fmla="*/ 1138602 w 12192000"/>
              <a:gd name="connsiteY1-56" fmla="*/ 98756 h 2314744"/>
              <a:gd name="connsiteX2-57" fmla="*/ 5603459 w 12192000"/>
              <a:gd name="connsiteY2-58" fmla="*/ 1094999 h 2314744"/>
              <a:gd name="connsiteX3-59" fmla="*/ 11322057 w 12192000"/>
              <a:gd name="connsiteY3-60" fmla="*/ 135654 h 2314744"/>
              <a:gd name="connsiteX4-61" fmla="*/ 12192000 w 12192000"/>
              <a:gd name="connsiteY4-62" fmla="*/ 270946 h 2314744"/>
              <a:gd name="connsiteX5-63" fmla="*/ 12192000 w 12192000"/>
              <a:gd name="connsiteY5-64" fmla="*/ 2314744 h 2314744"/>
              <a:gd name="connsiteX6-65" fmla="*/ 0 w 12192000"/>
              <a:gd name="connsiteY6-66" fmla="*/ 2314744 h 2314744"/>
              <a:gd name="connsiteX7-67" fmla="*/ 0 w 12192000"/>
              <a:gd name="connsiteY7-68" fmla="*/ 197151 h 2314744"/>
              <a:gd name="connsiteX0-69" fmla="*/ 0 w 12192000"/>
              <a:gd name="connsiteY0-70" fmla="*/ 108746 h 2226339"/>
              <a:gd name="connsiteX1-71" fmla="*/ 1138602 w 12192000"/>
              <a:gd name="connsiteY1-72" fmla="*/ 10351 h 2226339"/>
              <a:gd name="connsiteX2-73" fmla="*/ 5603459 w 12192000"/>
              <a:gd name="connsiteY2-74" fmla="*/ 1006594 h 2226339"/>
              <a:gd name="connsiteX3-75" fmla="*/ 11322057 w 12192000"/>
              <a:gd name="connsiteY3-76" fmla="*/ 47249 h 2226339"/>
              <a:gd name="connsiteX4-77" fmla="*/ 12192000 w 12192000"/>
              <a:gd name="connsiteY4-78" fmla="*/ 182541 h 2226339"/>
              <a:gd name="connsiteX5-79" fmla="*/ 12192000 w 12192000"/>
              <a:gd name="connsiteY5-80" fmla="*/ 2226339 h 2226339"/>
              <a:gd name="connsiteX6-81" fmla="*/ 0 w 12192000"/>
              <a:gd name="connsiteY6-82" fmla="*/ 2226339 h 2226339"/>
              <a:gd name="connsiteX7-83" fmla="*/ 0 w 12192000"/>
              <a:gd name="connsiteY7-84" fmla="*/ 108746 h 2226339"/>
              <a:gd name="connsiteX0-85" fmla="*/ 0 w 12192000"/>
              <a:gd name="connsiteY0-86" fmla="*/ 99543 h 2217136"/>
              <a:gd name="connsiteX1-87" fmla="*/ 1138602 w 12192000"/>
              <a:gd name="connsiteY1-88" fmla="*/ 1148 h 2217136"/>
              <a:gd name="connsiteX2-89" fmla="*/ 5603459 w 12192000"/>
              <a:gd name="connsiteY2-90" fmla="*/ 997391 h 2217136"/>
              <a:gd name="connsiteX3-91" fmla="*/ 11322057 w 12192000"/>
              <a:gd name="connsiteY3-92" fmla="*/ 38046 h 2217136"/>
              <a:gd name="connsiteX4-93" fmla="*/ 12192000 w 12192000"/>
              <a:gd name="connsiteY4-94" fmla="*/ 173338 h 2217136"/>
              <a:gd name="connsiteX5-95" fmla="*/ 12192000 w 12192000"/>
              <a:gd name="connsiteY5-96" fmla="*/ 2217136 h 2217136"/>
              <a:gd name="connsiteX6-97" fmla="*/ 0 w 12192000"/>
              <a:gd name="connsiteY6-98" fmla="*/ 2217136 h 2217136"/>
              <a:gd name="connsiteX7-99" fmla="*/ 0 w 12192000"/>
              <a:gd name="connsiteY7-100" fmla="*/ 99543 h 2217136"/>
              <a:gd name="connsiteX0-101" fmla="*/ 0 w 12192000"/>
              <a:gd name="connsiteY0-102" fmla="*/ 162476 h 2280069"/>
              <a:gd name="connsiteX1-103" fmla="*/ 1189402 w 12192000"/>
              <a:gd name="connsiteY1-104" fmla="*/ 581 h 2280069"/>
              <a:gd name="connsiteX2-105" fmla="*/ 5603459 w 12192000"/>
              <a:gd name="connsiteY2-106" fmla="*/ 1060324 h 2280069"/>
              <a:gd name="connsiteX3-107" fmla="*/ 11322057 w 12192000"/>
              <a:gd name="connsiteY3-108" fmla="*/ 100979 h 2280069"/>
              <a:gd name="connsiteX4-109" fmla="*/ 12192000 w 12192000"/>
              <a:gd name="connsiteY4-110" fmla="*/ 236271 h 2280069"/>
              <a:gd name="connsiteX5-111" fmla="*/ 12192000 w 12192000"/>
              <a:gd name="connsiteY5-112" fmla="*/ 2280069 h 2280069"/>
              <a:gd name="connsiteX6-113" fmla="*/ 0 w 12192000"/>
              <a:gd name="connsiteY6-114" fmla="*/ 2280069 h 2280069"/>
              <a:gd name="connsiteX7-115" fmla="*/ 0 w 12192000"/>
              <a:gd name="connsiteY7-116" fmla="*/ 162476 h 2280069"/>
              <a:gd name="connsiteX0-117" fmla="*/ 0 w 12192000"/>
              <a:gd name="connsiteY0-118" fmla="*/ 99543 h 2217136"/>
              <a:gd name="connsiteX1-119" fmla="*/ 1176702 w 12192000"/>
              <a:gd name="connsiteY1-120" fmla="*/ 1148 h 2217136"/>
              <a:gd name="connsiteX2-121" fmla="*/ 5603459 w 12192000"/>
              <a:gd name="connsiteY2-122" fmla="*/ 997391 h 2217136"/>
              <a:gd name="connsiteX3-123" fmla="*/ 11322057 w 12192000"/>
              <a:gd name="connsiteY3-124" fmla="*/ 38046 h 2217136"/>
              <a:gd name="connsiteX4-125" fmla="*/ 12192000 w 12192000"/>
              <a:gd name="connsiteY4-126" fmla="*/ 173338 h 2217136"/>
              <a:gd name="connsiteX5-127" fmla="*/ 12192000 w 12192000"/>
              <a:gd name="connsiteY5-128" fmla="*/ 2217136 h 2217136"/>
              <a:gd name="connsiteX6-129" fmla="*/ 0 w 12192000"/>
              <a:gd name="connsiteY6-130" fmla="*/ 2217136 h 2217136"/>
              <a:gd name="connsiteX7-131" fmla="*/ 0 w 12192000"/>
              <a:gd name="connsiteY7-132" fmla="*/ 99543 h 2217136"/>
              <a:gd name="connsiteX0-133" fmla="*/ 0 w 12192000"/>
              <a:gd name="connsiteY0-134" fmla="*/ 101580 h 2219173"/>
              <a:gd name="connsiteX1-135" fmla="*/ 1176702 w 12192000"/>
              <a:gd name="connsiteY1-136" fmla="*/ 3185 h 2219173"/>
              <a:gd name="connsiteX2-137" fmla="*/ 5603459 w 12192000"/>
              <a:gd name="connsiteY2-138" fmla="*/ 999428 h 2219173"/>
              <a:gd name="connsiteX3-139" fmla="*/ 11322057 w 12192000"/>
              <a:gd name="connsiteY3-140" fmla="*/ 40083 h 2219173"/>
              <a:gd name="connsiteX4-141" fmla="*/ 12192000 w 12192000"/>
              <a:gd name="connsiteY4-142" fmla="*/ 175375 h 2219173"/>
              <a:gd name="connsiteX5-143" fmla="*/ 12192000 w 12192000"/>
              <a:gd name="connsiteY5-144" fmla="*/ 2219173 h 2219173"/>
              <a:gd name="connsiteX6-145" fmla="*/ 0 w 12192000"/>
              <a:gd name="connsiteY6-146" fmla="*/ 2219173 h 2219173"/>
              <a:gd name="connsiteX7-147" fmla="*/ 0 w 12192000"/>
              <a:gd name="connsiteY7-148" fmla="*/ 101580 h 22191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圆角 12"/>
          <p:cNvSpPr/>
          <p:nvPr userDrawn="1"/>
        </p:nvSpPr>
        <p:spPr>
          <a:xfrm>
            <a:off x="4949109" y="4116254"/>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1822859" y="2419272"/>
            <a:ext cx="8546282" cy="0"/>
          </a:xfrm>
          <a:prstGeom prst="line">
            <a:avLst/>
          </a:prstGeom>
          <a:ln>
            <a:gradFill flip="none" rotWithShape="1">
              <a:gsLst>
                <a:gs pos="0">
                  <a:schemeClr val="accent1">
                    <a:alpha val="0"/>
                  </a:schemeClr>
                </a:gs>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6" name="组合 15"/>
          <p:cNvGrpSpPr/>
          <p:nvPr userDrawn="1"/>
        </p:nvGrpSpPr>
        <p:grpSpPr>
          <a:xfrm>
            <a:off x="-356489" y="5167878"/>
            <a:ext cx="12904971" cy="1323582"/>
            <a:chOff x="-127002" y="4938408"/>
            <a:chExt cx="12904971" cy="1323582"/>
          </a:xfrm>
        </p:grpSpPr>
        <p:sp>
          <p:nvSpPr>
            <p:cNvPr id="17" name="任意多边形: 形状 16"/>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1" fmla="*/ 0 w 12217400"/>
                <a:gd name="connsiteY0-2" fmla="*/ 228600 h 838200"/>
                <a:gd name="connsiteX1-3" fmla="*/ 1536700 w 12217400"/>
                <a:gd name="connsiteY1-4" fmla="*/ 127000 h 838200"/>
                <a:gd name="connsiteX2-5" fmla="*/ 4902200 w 12217400"/>
                <a:gd name="connsiteY2-6" fmla="*/ 838200 h 838200"/>
                <a:gd name="connsiteX3-7" fmla="*/ 9372600 w 12217400"/>
                <a:gd name="connsiteY3-8" fmla="*/ 546100 h 838200"/>
                <a:gd name="connsiteX4-9" fmla="*/ 11379200 w 12217400"/>
                <a:gd name="connsiteY4-10" fmla="*/ 0 h 838200"/>
                <a:gd name="connsiteX5-11" fmla="*/ 12217400 w 12217400"/>
                <a:gd name="connsiteY5-12" fmla="*/ 254000 h 838200"/>
                <a:gd name="connsiteX6-13" fmla="*/ 12217400 w 12217400"/>
                <a:gd name="connsiteY6-14" fmla="*/ 254000 h 838200"/>
                <a:gd name="connsiteX0-15" fmla="*/ 0 w 12217400"/>
                <a:gd name="connsiteY0-16" fmla="*/ 228600 h 847380"/>
                <a:gd name="connsiteX1-17" fmla="*/ 1536700 w 12217400"/>
                <a:gd name="connsiteY1-18" fmla="*/ 127000 h 847380"/>
                <a:gd name="connsiteX2-19" fmla="*/ 4902200 w 12217400"/>
                <a:gd name="connsiteY2-20" fmla="*/ 838200 h 847380"/>
                <a:gd name="connsiteX3-21" fmla="*/ 9372600 w 12217400"/>
                <a:gd name="connsiteY3-22" fmla="*/ 546100 h 847380"/>
                <a:gd name="connsiteX4-23" fmla="*/ 11379200 w 12217400"/>
                <a:gd name="connsiteY4-24" fmla="*/ 0 h 847380"/>
                <a:gd name="connsiteX5-25" fmla="*/ 12217400 w 12217400"/>
                <a:gd name="connsiteY5-26" fmla="*/ 254000 h 847380"/>
                <a:gd name="connsiteX6-27" fmla="*/ 12217400 w 12217400"/>
                <a:gd name="connsiteY6-28" fmla="*/ 254000 h 847380"/>
                <a:gd name="connsiteX0-29" fmla="*/ 0 w 12217400"/>
                <a:gd name="connsiteY0-30" fmla="*/ 228600 h 843210"/>
                <a:gd name="connsiteX1-31" fmla="*/ 1536700 w 12217400"/>
                <a:gd name="connsiteY1-32" fmla="*/ 127000 h 843210"/>
                <a:gd name="connsiteX2-33" fmla="*/ 4902200 w 12217400"/>
                <a:gd name="connsiteY2-34" fmla="*/ 838200 h 843210"/>
                <a:gd name="connsiteX3-35" fmla="*/ 9372600 w 12217400"/>
                <a:gd name="connsiteY3-36" fmla="*/ 546100 h 843210"/>
                <a:gd name="connsiteX4-37" fmla="*/ 11379200 w 12217400"/>
                <a:gd name="connsiteY4-38" fmla="*/ 0 h 843210"/>
                <a:gd name="connsiteX5-39" fmla="*/ 12217400 w 12217400"/>
                <a:gd name="connsiteY5-40" fmla="*/ 254000 h 843210"/>
                <a:gd name="connsiteX6-41" fmla="*/ 12217400 w 12217400"/>
                <a:gd name="connsiteY6-42" fmla="*/ 254000 h 843210"/>
                <a:gd name="connsiteX0-43" fmla="*/ 0 w 12217400"/>
                <a:gd name="connsiteY0-44" fmla="*/ 228600 h 855686"/>
                <a:gd name="connsiteX1-45" fmla="*/ 1536700 w 12217400"/>
                <a:gd name="connsiteY1-46" fmla="*/ 127000 h 855686"/>
                <a:gd name="connsiteX2-47" fmla="*/ 5138553 w 12217400"/>
                <a:gd name="connsiteY2-48" fmla="*/ 850900 h 855686"/>
                <a:gd name="connsiteX3-49" fmla="*/ 9372600 w 12217400"/>
                <a:gd name="connsiteY3-50" fmla="*/ 546100 h 855686"/>
                <a:gd name="connsiteX4-51" fmla="*/ 11379200 w 12217400"/>
                <a:gd name="connsiteY4-52" fmla="*/ 0 h 855686"/>
                <a:gd name="connsiteX5-53" fmla="*/ 12217400 w 12217400"/>
                <a:gd name="connsiteY5-54" fmla="*/ 254000 h 855686"/>
                <a:gd name="connsiteX6-55" fmla="*/ 12217400 w 12217400"/>
                <a:gd name="connsiteY6-56" fmla="*/ 254000 h 855686"/>
                <a:gd name="connsiteX0-57" fmla="*/ 0 w 12217400"/>
                <a:gd name="connsiteY0-58" fmla="*/ 228600 h 857597"/>
                <a:gd name="connsiteX1-59" fmla="*/ 1536700 w 12217400"/>
                <a:gd name="connsiteY1-60" fmla="*/ 127000 h 857597"/>
                <a:gd name="connsiteX2-61" fmla="*/ 5138553 w 12217400"/>
                <a:gd name="connsiteY2-62" fmla="*/ 850900 h 857597"/>
                <a:gd name="connsiteX3-63" fmla="*/ 9372600 w 12217400"/>
                <a:gd name="connsiteY3-64" fmla="*/ 546100 h 857597"/>
                <a:gd name="connsiteX4-65" fmla="*/ 11379200 w 12217400"/>
                <a:gd name="connsiteY4-66" fmla="*/ 0 h 857597"/>
                <a:gd name="connsiteX5-67" fmla="*/ 12217400 w 12217400"/>
                <a:gd name="connsiteY5-68" fmla="*/ 254000 h 857597"/>
                <a:gd name="connsiteX6-69" fmla="*/ 12217400 w 12217400"/>
                <a:gd name="connsiteY6-70" fmla="*/ 254000 h 857597"/>
                <a:gd name="connsiteX0-71" fmla="*/ 0 w 12217400"/>
                <a:gd name="connsiteY0-72" fmla="*/ 276386 h 905383"/>
                <a:gd name="connsiteX1-73" fmla="*/ 1536700 w 12217400"/>
                <a:gd name="connsiteY1-74" fmla="*/ 174786 h 905383"/>
                <a:gd name="connsiteX2-75" fmla="*/ 5138553 w 12217400"/>
                <a:gd name="connsiteY2-76" fmla="*/ 898686 h 905383"/>
                <a:gd name="connsiteX3-77" fmla="*/ 9372600 w 12217400"/>
                <a:gd name="connsiteY3-78" fmla="*/ 593886 h 905383"/>
                <a:gd name="connsiteX4-79" fmla="*/ 11379200 w 12217400"/>
                <a:gd name="connsiteY4-80" fmla="*/ 47786 h 905383"/>
                <a:gd name="connsiteX5-81" fmla="*/ 12217400 w 12217400"/>
                <a:gd name="connsiteY5-82" fmla="*/ 301786 h 905383"/>
                <a:gd name="connsiteX6-83" fmla="*/ 12217400 w 12217400"/>
                <a:gd name="connsiteY6-84" fmla="*/ 301786 h 905383"/>
                <a:gd name="connsiteX0-85" fmla="*/ 0 w 12217400"/>
                <a:gd name="connsiteY0-86" fmla="*/ 246200 h 875197"/>
                <a:gd name="connsiteX1-87" fmla="*/ 1536700 w 12217400"/>
                <a:gd name="connsiteY1-88" fmla="*/ 144600 h 875197"/>
                <a:gd name="connsiteX2-89" fmla="*/ 5138553 w 12217400"/>
                <a:gd name="connsiteY2-90" fmla="*/ 868500 h 875197"/>
                <a:gd name="connsiteX3-91" fmla="*/ 9372600 w 12217400"/>
                <a:gd name="connsiteY3-92" fmla="*/ 563700 h 875197"/>
                <a:gd name="connsiteX4-93" fmla="*/ 11379200 w 12217400"/>
                <a:gd name="connsiteY4-94" fmla="*/ 17600 h 875197"/>
                <a:gd name="connsiteX5-95" fmla="*/ 12217400 w 12217400"/>
                <a:gd name="connsiteY5-96" fmla="*/ 271600 h 875197"/>
                <a:gd name="connsiteX6-97" fmla="*/ 12217400 w 12217400"/>
                <a:gd name="connsiteY6-98" fmla="*/ 271600 h 875197"/>
                <a:gd name="connsiteX0-99" fmla="*/ 0 w 12217400"/>
                <a:gd name="connsiteY0-100" fmla="*/ 246200 h 869012"/>
                <a:gd name="connsiteX1-101" fmla="*/ 1536700 w 12217400"/>
                <a:gd name="connsiteY1-102" fmla="*/ 144600 h 869012"/>
                <a:gd name="connsiteX2-103" fmla="*/ 5138553 w 12217400"/>
                <a:gd name="connsiteY2-104" fmla="*/ 868500 h 869012"/>
                <a:gd name="connsiteX3-105" fmla="*/ 11379200 w 12217400"/>
                <a:gd name="connsiteY3-106" fmla="*/ 17600 h 869012"/>
                <a:gd name="connsiteX4-107" fmla="*/ 12217400 w 12217400"/>
                <a:gd name="connsiteY4-108" fmla="*/ 271600 h 869012"/>
                <a:gd name="connsiteX5-109" fmla="*/ 12217400 w 12217400"/>
                <a:gd name="connsiteY5-110" fmla="*/ 271600 h 869012"/>
                <a:gd name="connsiteX0-111" fmla="*/ 0 w 12217400"/>
                <a:gd name="connsiteY0-112" fmla="*/ 270645 h 893674"/>
                <a:gd name="connsiteX1-113" fmla="*/ 1536700 w 12217400"/>
                <a:gd name="connsiteY1-114" fmla="*/ 169045 h 893674"/>
                <a:gd name="connsiteX2-115" fmla="*/ 5138553 w 12217400"/>
                <a:gd name="connsiteY2-116" fmla="*/ 892945 h 893674"/>
                <a:gd name="connsiteX3-117" fmla="*/ 10856737 w 12217400"/>
                <a:gd name="connsiteY3-118" fmla="*/ 16645 h 893674"/>
                <a:gd name="connsiteX4-119" fmla="*/ 12217400 w 12217400"/>
                <a:gd name="connsiteY4-120" fmla="*/ 296045 h 893674"/>
                <a:gd name="connsiteX5-121" fmla="*/ 12217400 w 12217400"/>
                <a:gd name="connsiteY5-122" fmla="*/ 296045 h 893674"/>
                <a:gd name="connsiteX0-123" fmla="*/ 0 w 12217400"/>
                <a:gd name="connsiteY0-124" fmla="*/ 270645 h 893674"/>
                <a:gd name="connsiteX1-125" fmla="*/ 1536700 w 12217400"/>
                <a:gd name="connsiteY1-126" fmla="*/ 169045 h 893674"/>
                <a:gd name="connsiteX2-127" fmla="*/ 5138553 w 12217400"/>
                <a:gd name="connsiteY2-128" fmla="*/ 892945 h 893674"/>
                <a:gd name="connsiteX3-129" fmla="*/ 10856737 w 12217400"/>
                <a:gd name="connsiteY3-130" fmla="*/ 16645 h 893674"/>
                <a:gd name="connsiteX4-131" fmla="*/ 12217400 w 12217400"/>
                <a:gd name="connsiteY4-132" fmla="*/ 296045 h 893674"/>
                <a:gd name="connsiteX5-133" fmla="*/ 12217400 w 12217400"/>
                <a:gd name="connsiteY5-134" fmla="*/ 296045 h 893674"/>
                <a:gd name="connsiteX0-135" fmla="*/ 0 w 12217400"/>
                <a:gd name="connsiteY0-136" fmla="*/ 270645 h 894229"/>
                <a:gd name="connsiteX1-137" fmla="*/ 1536700 w 12217400"/>
                <a:gd name="connsiteY1-138" fmla="*/ 169045 h 894229"/>
                <a:gd name="connsiteX2-139" fmla="*/ 5138553 w 12217400"/>
                <a:gd name="connsiteY2-140" fmla="*/ 892945 h 894229"/>
                <a:gd name="connsiteX3-141" fmla="*/ 10856737 w 12217400"/>
                <a:gd name="connsiteY3-142" fmla="*/ 16645 h 894229"/>
                <a:gd name="connsiteX4-143" fmla="*/ 12217400 w 12217400"/>
                <a:gd name="connsiteY4-144" fmla="*/ 296045 h 894229"/>
                <a:gd name="connsiteX5-145" fmla="*/ 12217400 w 12217400"/>
                <a:gd name="connsiteY5-146" fmla="*/ 296045 h 894229"/>
                <a:gd name="connsiteX0-147" fmla="*/ 0 w 12217400"/>
                <a:gd name="connsiteY0-148" fmla="*/ 270645 h 893177"/>
                <a:gd name="connsiteX1-149" fmla="*/ 1586459 w 12217400"/>
                <a:gd name="connsiteY1-150" fmla="*/ 105545 h 893177"/>
                <a:gd name="connsiteX2-151" fmla="*/ 5138553 w 12217400"/>
                <a:gd name="connsiteY2-152" fmla="*/ 892945 h 893177"/>
                <a:gd name="connsiteX3-153" fmla="*/ 10856737 w 12217400"/>
                <a:gd name="connsiteY3-154" fmla="*/ 16645 h 893177"/>
                <a:gd name="connsiteX4-155" fmla="*/ 12217400 w 12217400"/>
                <a:gd name="connsiteY4-156" fmla="*/ 296045 h 893177"/>
                <a:gd name="connsiteX5-157" fmla="*/ 12217400 w 12217400"/>
                <a:gd name="connsiteY5-158" fmla="*/ 296045 h 893177"/>
                <a:gd name="connsiteX0-159" fmla="*/ 0 w 12217400"/>
                <a:gd name="connsiteY0-160" fmla="*/ 270645 h 893177"/>
                <a:gd name="connsiteX1-161" fmla="*/ 1586459 w 12217400"/>
                <a:gd name="connsiteY1-162" fmla="*/ 105545 h 893177"/>
                <a:gd name="connsiteX2-163" fmla="*/ 5138553 w 12217400"/>
                <a:gd name="connsiteY2-164" fmla="*/ 892945 h 893177"/>
                <a:gd name="connsiteX3-165" fmla="*/ 10856737 w 12217400"/>
                <a:gd name="connsiteY3-166" fmla="*/ 16645 h 893177"/>
                <a:gd name="connsiteX4-167" fmla="*/ 12217400 w 12217400"/>
                <a:gd name="connsiteY4-168" fmla="*/ 296045 h 893177"/>
                <a:gd name="connsiteX5-169" fmla="*/ 12217400 w 12217400"/>
                <a:gd name="connsiteY5-170" fmla="*/ 296045 h 893177"/>
                <a:gd name="connsiteX0-171" fmla="*/ 0 w 12105444"/>
                <a:gd name="connsiteY0-172" fmla="*/ 232545 h 893179"/>
                <a:gd name="connsiteX1-173" fmla="*/ 1474503 w 12105444"/>
                <a:gd name="connsiteY1-174" fmla="*/ 105545 h 893179"/>
                <a:gd name="connsiteX2-175" fmla="*/ 5026597 w 12105444"/>
                <a:gd name="connsiteY2-176" fmla="*/ 892945 h 893179"/>
                <a:gd name="connsiteX3-177" fmla="*/ 10744781 w 12105444"/>
                <a:gd name="connsiteY3-178" fmla="*/ 16645 h 893179"/>
                <a:gd name="connsiteX4-179" fmla="*/ 12105444 w 12105444"/>
                <a:gd name="connsiteY4-180" fmla="*/ 296045 h 893179"/>
                <a:gd name="connsiteX5-181" fmla="*/ 12105444 w 12105444"/>
                <a:gd name="connsiteY5-182" fmla="*/ 296045 h 893179"/>
                <a:gd name="connsiteX0-183" fmla="*/ 0 w 12105444"/>
                <a:gd name="connsiteY0-184" fmla="*/ 232545 h 893018"/>
                <a:gd name="connsiteX1-185" fmla="*/ 1598899 w 12105444"/>
                <a:gd name="connsiteY1-186" fmla="*/ 67445 h 893018"/>
                <a:gd name="connsiteX2-187" fmla="*/ 5026597 w 12105444"/>
                <a:gd name="connsiteY2-188" fmla="*/ 892945 h 893018"/>
                <a:gd name="connsiteX3-189" fmla="*/ 10744781 w 12105444"/>
                <a:gd name="connsiteY3-190" fmla="*/ 16645 h 893018"/>
                <a:gd name="connsiteX4-191" fmla="*/ 12105444 w 12105444"/>
                <a:gd name="connsiteY4-192" fmla="*/ 296045 h 893018"/>
                <a:gd name="connsiteX5-193" fmla="*/ 12105444 w 12105444"/>
                <a:gd name="connsiteY5-194" fmla="*/ 296045 h 893018"/>
                <a:gd name="connsiteX0-195" fmla="*/ 0 w 12105444"/>
                <a:gd name="connsiteY0-196" fmla="*/ 244105 h 904509"/>
                <a:gd name="connsiteX1-197" fmla="*/ 1934768 w 12105444"/>
                <a:gd name="connsiteY1-198" fmla="*/ 40905 h 904509"/>
                <a:gd name="connsiteX2-199" fmla="*/ 5026597 w 12105444"/>
                <a:gd name="connsiteY2-200" fmla="*/ 904505 h 904509"/>
                <a:gd name="connsiteX3-201" fmla="*/ 10744781 w 12105444"/>
                <a:gd name="connsiteY3-202" fmla="*/ 28205 h 904509"/>
                <a:gd name="connsiteX4-203" fmla="*/ 12105444 w 12105444"/>
                <a:gd name="connsiteY4-204" fmla="*/ 307605 h 904509"/>
                <a:gd name="connsiteX5-205" fmla="*/ 12105444 w 12105444"/>
                <a:gd name="connsiteY5-206" fmla="*/ 307605 h 904509"/>
                <a:gd name="connsiteX0-207" fmla="*/ 0 w 12105444"/>
                <a:gd name="connsiteY0-208" fmla="*/ 245006 h 918110"/>
                <a:gd name="connsiteX1-209" fmla="*/ 1934768 w 12105444"/>
                <a:gd name="connsiteY1-210" fmla="*/ 41806 h 918110"/>
                <a:gd name="connsiteX2-211" fmla="*/ 6046643 w 12105444"/>
                <a:gd name="connsiteY2-212" fmla="*/ 918106 h 918110"/>
                <a:gd name="connsiteX3-213" fmla="*/ 10744781 w 12105444"/>
                <a:gd name="connsiteY3-214" fmla="*/ 29106 h 918110"/>
                <a:gd name="connsiteX4-215" fmla="*/ 12105444 w 12105444"/>
                <a:gd name="connsiteY4-216" fmla="*/ 308506 h 918110"/>
                <a:gd name="connsiteX5-217" fmla="*/ 12105444 w 12105444"/>
                <a:gd name="connsiteY5-218" fmla="*/ 308506 h 918110"/>
                <a:gd name="connsiteX0-219" fmla="*/ 0 w 12105444"/>
                <a:gd name="connsiteY0-220" fmla="*/ 308616 h 981924"/>
                <a:gd name="connsiteX1-221" fmla="*/ 1934768 w 12105444"/>
                <a:gd name="connsiteY1-222" fmla="*/ 105416 h 981924"/>
                <a:gd name="connsiteX2-223" fmla="*/ 6046643 w 12105444"/>
                <a:gd name="connsiteY2-224" fmla="*/ 981716 h 981924"/>
                <a:gd name="connsiteX3-225" fmla="*/ 10931375 w 12105444"/>
                <a:gd name="connsiteY3-226" fmla="*/ 16516 h 981924"/>
                <a:gd name="connsiteX4-227" fmla="*/ 12105444 w 12105444"/>
                <a:gd name="connsiteY4-228" fmla="*/ 372116 h 981924"/>
                <a:gd name="connsiteX5-229" fmla="*/ 12105444 w 12105444"/>
                <a:gd name="connsiteY5-230" fmla="*/ 372116 h 981924"/>
                <a:gd name="connsiteX0-231" fmla="*/ 0 w 12105444"/>
                <a:gd name="connsiteY0-232" fmla="*/ 292100 h 965408"/>
                <a:gd name="connsiteX1-233" fmla="*/ 1934768 w 12105444"/>
                <a:gd name="connsiteY1-234" fmla="*/ 88900 h 965408"/>
                <a:gd name="connsiteX2-235" fmla="*/ 6046643 w 12105444"/>
                <a:gd name="connsiteY2-236" fmla="*/ 965200 h 965408"/>
                <a:gd name="connsiteX3-237" fmla="*/ 10931375 w 12105444"/>
                <a:gd name="connsiteY3-238" fmla="*/ 0 h 965408"/>
                <a:gd name="connsiteX4-239" fmla="*/ 12105444 w 12105444"/>
                <a:gd name="connsiteY4-240" fmla="*/ 355600 h 965408"/>
                <a:gd name="connsiteX5-241" fmla="*/ 12105444 w 12105444"/>
                <a:gd name="connsiteY5-242" fmla="*/ 355600 h 965408"/>
                <a:gd name="connsiteX0-243" fmla="*/ 0 w 12105444"/>
                <a:gd name="connsiteY0-244" fmla="*/ 316991 h 1168066"/>
                <a:gd name="connsiteX1-245" fmla="*/ 1934768 w 12105444"/>
                <a:gd name="connsiteY1-246" fmla="*/ 113791 h 1168066"/>
                <a:gd name="connsiteX2-247" fmla="*/ 7054249 w 12105444"/>
                <a:gd name="connsiteY2-248" fmla="*/ 1167891 h 1168066"/>
                <a:gd name="connsiteX3-249" fmla="*/ 10931375 w 12105444"/>
                <a:gd name="connsiteY3-250" fmla="*/ 24891 h 1168066"/>
                <a:gd name="connsiteX4-251" fmla="*/ 12105444 w 12105444"/>
                <a:gd name="connsiteY4-252" fmla="*/ 380491 h 1168066"/>
                <a:gd name="connsiteX5-253" fmla="*/ 12105444 w 12105444"/>
                <a:gd name="connsiteY5-254" fmla="*/ 380491 h 1168066"/>
                <a:gd name="connsiteX0-255" fmla="*/ 0 w 12105444"/>
                <a:gd name="connsiteY0-256" fmla="*/ 329192 h 1180320"/>
                <a:gd name="connsiteX1-257" fmla="*/ 1934768 w 12105444"/>
                <a:gd name="connsiteY1-258" fmla="*/ 125992 h 1180320"/>
                <a:gd name="connsiteX2-259" fmla="*/ 7054249 w 12105444"/>
                <a:gd name="connsiteY2-260" fmla="*/ 1180092 h 1180320"/>
                <a:gd name="connsiteX3-261" fmla="*/ 11130408 w 12105444"/>
                <a:gd name="connsiteY3-262" fmla="*/ 24392 h 1180320"/>
                <a:gd name="connsiteX4-263" fmla="*/ 12105444 w 12105444"/>
                <a:gd name="connsiteY4-264" fmla="*/ 392692 h 1180320"/>
                <a:gd name="connsiteX5-265" fmla="*/ 12105444 w 12105444"/>
                <a:gd name="connsiteY5-266" fmla="*/ 392692 h 1180320"/>
                <a:gd name="connsiteX0-267" fmla="*/ 0 w 12777181"/>
                <a:gd name="connsiteY0-268" fmla="*/ 329662 h 1180790"/>
                <a:gd name="connsiteX1-269" fmla="*/ 1934768 w 12777181"/>
                <a:gd name="connsiteY1-270" fmla="*/ 126462 h 1180790"/>
                <a:gd name="connsiteX2-271" fmla="*/ 7054249 w 12777181"/>
                <a:gd name="connsiteY2-272" fmla="*/ 1180562 h 1180790"/>
                <a:gd name="connsiteX3-273" fmla="*/ 11130408 w 12777181"/>
                <a:gd name="connsiteY3-274" fmla="*/ 24862 h 1180790"/>
                <a:gd name="connsiteX4-275" fmla="*/ 12105444 w 12777181"/>
                <a:gd name="connsiteY4-276" fmla="*/ 393162 h 1180790"/>
                <a:gd name="connsiteX5-277" fmla="*/ 12777181 w 12777181"/>
                <a:gd name="connsiteY5-278" fmla="*/ 456662 h 1180790"/>
                <a:gd name="connsiteX0-279" fmla="*/ 0 w 12105444"/>
                <a:gd name="connsiteY0-280" fmla="*/ 329662 h 1180790"/>
                <a:gd name="connsiteX1-281" fmla="*/ 1934768 w 12105444"/>
                <a:gd name="connsiteY1-282" fmla="*/ 126462 h 1180790"/>
                <a:gd name="connsiteX2-283" fmla="*/ 7054249 w 12105444"/>
                <a:gd name="connsiteY2-284" fmla="*/ 1180562 h 1180790"/>
                <a:gd name="connsiteX3-285" fmla="*/ 11130408 w 12105444"/>
                <a:gd name="connsiteY3-286" fmla="*/ 24862 h 1180790"/>
                <a:gd name="connsiteX4-287" fmla="*/ 12105444 w 12105444"/>
                <a:gd name="connsiteY4-288" fmla="*/ 393162 h 1180790"/>
                <a:gd name="connsiteX0-289" fmla="*/ 0 w 12304477"/>
                <a:gd name="connsiteY0-290" fmla="*/ 326203 h 1177331"/>
                <a:gd name="connsiteX1-291" fmla="*/ 1934768 w 12304477"/>
                <a:gd name="connsiteY1-292" fmla="*/ 123003 h 1177331"/>
                <a:gd name="connsiteX2-293" fmla="*/ 7054249 w 12304477"/>
                <a:gd name="connsiteY2-294" fmla="*/ 1177103 h 1177331"/>
                <a:gd name="connsiteX3-295" fmla="*/ 11130408 w 12304477"/>
                <a:gd name="connsiteY3-296" fmla="*/ 21403 h 1177331"/>
                <a:gd name="connsiteX4-297" fmla="*/ 12304477 w 12304477"/>
                <a:gd name="connsiteY4-298" fmla="*/ 427803 h 1177331"/>
                <a:gd name="connsiteX0-299" fmla="*/ 0 w 12304477"/>
                <a:gd name="connsiteY0-300" fmla="*/ 327712 h 1178840"/>
                <a:gd name="connsiteX1-301" fmla="*/ 1934768 w 12304477"/>
                <a:gd name="connsiteY1-302" fmla="*/ 124512 h 1178840"/>
                <a:gd name="connsiteX2-303" fmla="*/ 7054249 w 12304477"/>
                <a:gd name="connsiteY2-304" fmla="*/ 1178612 h 1178840"/>
                <a:gd name="connsiteX3-305" fmla="*/ 11130408 w 12304477"/>
                <a:gd name="connsiteY3-306" fmla="*/ 22912 h 1178840"/>
                <a:gd name="connsiteX4-307" fmla="*/ 12304477 w 12304477"/>
                <a:gd name="connsiteY4-308" fmla="*/ 429312 h 1178840"/>
                <a:gd name="connsiteX0-309" fmla="*/ 0 w 12304477"/>
                <a:gd name="connsiteY0-310" fmla="*/ 325890 h 1138926"/>
                <a:gd name="connsiteX1-311" fmla="*/ 1934768 w 12304477"/>
                <a:gd name="connsiteY1-312" fmla="*/ 122690 h 1138926"/>
                <a:gd name="connsiteX2-313" fmla="*/ 6357633 w 12304477"/>
                <a:gd name="connsiteY2-314" fmla="*/ 1138690 h 1138926"/>
                <a:gd name="connsiteX3-315" fmla="*/ 11130408 w 12304477"/>
                <a:gd name="connsiteY3-316" fmla="*/ 21090 h 1138926"/>
                <a:gd name="connsiteX4-317" fmla="*/ 12304477 w 12304477"/>
                <a:gd name="connsiteY4-318" fmla="*/ 427490 h 1138926"/>
                <a:gd name="connsiteX0-319" fmla="*/ 0 w 12304477"/>
                <a:gd name="connsiteY0-320" fmla="*/ 326492 h 1152225"/>
                <a:gd name="connsiteX1-321" fmla="*/ 1934768 w 12304477"/>
                <a:gd name="connsiteY1-322" fmla="*/ 123292 h 1152225"/>
                <a:gd name="connsiteX2-323" fmla="*/ 6830337 w 12304477"/>
                <a:gd name="connsiteY2-324" fmla="*/ 1151992 h 1152225"/>
                <a:gd name="connsiteX3-325" fmla="*/ 11130408 w 12304477"/>
                <a:gd name="connsiteY3-326" fmla="*/ 21692 h 1152225"/>
                <a:gd name="connsiteX4-327" fmla="*/ 12304477 w 12304477"/>
                <a:gd name="connsiteY4-328" fmla="*/ 428092 h 1152225"/>
                <a:gd name="connsiteX0-329" fmla="*/ 0 w 12441312"/>
                <a:gd name="connsiteY0-330" fmla="*/ 321380 h 1147113"/>
                <a:gd name="connsiteX1-331" fmla="*/ 1934768 w 12441312"/>
                <a:gd name="connsiteY1-332" fmla="*/ 118180 h 1147113"/>
                <a:gd name="connsiteX2-333" fmla="*/ 6830337 w 12441312"/>
                <a:gd name="connsiteY2-334" fmla="*/ 1146880 h 1147113"/>
                <a:gd name="connsiteX3-335" fmla="*/ 11130408 w 12441312"/>
                <a:gd name="connsiteY3-336" fmla="*/ 16580 h 1147113"/>
                <a:gd name="connsiteX4-337" fmla="*/ 12441312 w 12441312"/>
                <a:gd name="connsiteY4-338" fmla="*/ 486480 h 1147113"/>
                <a:gd name="connsiteX0-339" fmla="*/ 0 w 12441312"/>
                <a:gd name="connsiteY0-340" fmla="*/ 322978 h 1148711"/>
                <a:gd name="connsiteX1-341" fmla="*/ 1934768 w 12441312"/>
                <a:gd name="connsiteY1-342" fmla="*/ 119778 h 1148711"/>
                <a:gd name="connsiteX2-343" fmla="*/ 6830337 w 12441312"/>
                <a:gd name="connsiteY2-344" fmla="*/ 1148478 h 1148711"/>
                <a:gd name="connsiteX3-345" fmla="*/ 11130408 w 12441312"/>
                <a:gd name="connsiteY3-346" fmla="*/ 18178 h 1148711"/>
                <a:gd name="connsiteX4-347" fmla="*/ 12441312 w 12441312"/>
                <a:gd name="connsiteY4-348" fmla="*/ 488078 h 1148711"/>
                <a:gd name="connsiteX0-349" fmla="*/ 0 w 12441312"/>
                <a:gd name="connsiteY0-350" fmla="*/ 255890 h 1081486"/>
                <a:gd name="connsiteX1-351" fmla="*/ 1934768 w 12441312"/>
                <a:gd name="connsiteY1-352" fmla="*/ 52690 h 1081486"/>
                <a:gd name="connsiteX2-353" fmla="*/ 6830337 w 12441312"/>
                <a:gd name="connsiteY2-354" fmla="*/ 1081390 h 1081486"/>
                <a:gd name="connsiteX3-355" fmla="*/ 11192606 w 12441312"/>
                <a:gd name="connsiteY3-356" fmla="*/ 116190 h 1081486"/>
                <a:gd name="connsiteX4-357" fmla="*/ 12441312 w 12441312"/>
                <a:gd name="connsiteY4-358" fmla="*/ 420990 h 1081486"/>
                <a:gd name="connsiteX0-359" fmla="*/ 0 w 12515949"/>
                <a:gd name="connsiteY0-360" fmla="*/ 255890 h 1081480"/>
                <a:gd name="connsiteX1-361" fmla="*/ 1934768 w 12515949"/>
                <a:gd name="connsiteY1-362" fmla="*/ 52690 h 1081480"/>
                <a:gd name="connsiteX2-363" fmla="*/ 6830337 w 12515949"/>
                <a:gd name="connsiteY2-364" fmla="*/ 1081390 h 1081480"/>
                <a:gd name="connsiteX3-365" fmla="*/ 11192606 w 12515949"/>
                <a:gd name="connsiteY3-366" fmla="*/ 116190 h 1081480"/>
                <a:gd name="connsiteX4-367" fmla="*/ 12515949 w 12515949"/>
                <a:gd name="connsiteY4-368" fmla="*/ 738490 h 1081480"/>
                <a:gd name="connsiteX0-369" fmla="*/ 0 w 12515949"/>
                <a:gd name="connsiteY0-370" fmla="*/ 255890 h 1081422"/>
                <a:gd name="connsiteX1-371" fmla="*/ 1934768 w 12515949"/>
                <a:gd name="connsiteY1-372" fmla="*/ 52690 h 1081422"/>
                <a:gd name="connsiteX2-373" fmla="*/ 6830337 w 12515949"/>
                <a:gd name="connsiteY2-374" fmla="*/ 1081390 h 1081422"/>
                <a:gd name="connsiteX3-375" fmla="*/ 10856738 w 12515949"/>
                <a:gd name="connsiteY3-376" fmla="*/ 90790 h 1081422"/>
                <a:gd name="connsiteX4-377" fmla="*/ 12515949 w 12515949"/>
                <a:gd name="connsiteY4-378" fmla="*/ 738490 h 1081422"/>
                <a:gd name="connsiteX0-379" fmla="*/ 0 w 12515949"/>
                <a:gd name="connsiteY0-380" fmla="*/ 255890 h 1081422"/>
                <a:gd name="connsiteX1-381" fmla="*/ 1934768 w 12515949"/>
                <a:gd name="connsiteY1-382" fmla="*/ 52690 h 1081422"/>
                <a:gd name="connsiteX2-383" fmla="*/ 6444711 w 12515949"/>
                <a:gd name="connsiteY2-384" fmla="*/ 1081390 h 1081422"/>
                <a:gd name="connsiteX3-385" fmla="*/ 10856738 w 12515949"/>
                <a:gd name="connsiteY3-386" fmla="*/ 90790 h 1081422"/>
                <a:gd name="connsiteX4-387" fmla="*/ 12515949 w 12515949"/>
                <a:gd name="connsiteY4-388" fmla="*/ 738490 h 1081422"/>
                <a:gd name="connsiteX0-389" fmla="*/ 0 w 12578147"/>
                <a:gd name="connsiteY0-390" fmla="*/ 255890 h 1081421"/>
                <a:gd name="connsiteX1-391" fmla="*/ 1934768 w 12578147"/>
                <a:gd name="connsiteY1-392" fmla="*/ 52690 h 1081421"/>
                <a:gd name="connsiteX2-393" fmla="*/ 6444711 w 12578147"/>
                <a:gd name="connsiteY2-394" fmla="*/ 1081390 h 1081421"/>
                <a:gd name="connsiteX3-395" fmla="*/ 10856738 w 12578147"/>
                <a:gd name="connsiteY3-396" fmla="*/ 90790 h 1081421"/>
                <a:gd name="connsiteX4-397" fmla="*/ 12578147 w 12578147"/>
                <a:gd name="connsiteY4-398" fmla="*/ 916290 h 1081421"/>
                <a:gd name="connsiteX0-399" fmla="*/ 0 w 12578147"/>
                <a:gd name="connsiteY0-400" fmla="*/ 255890 h 1081421"/>
                <a:gd name="connsiteX1-401" fmla="*/ 1934768 w 12578147"/>
                <a:gd name="connsiteY1-402" fmla="*/ 52690 h 1081421"/>
                <a:gd name="connsiteX2-403" fmla="*/ 6444711 w 12578147"/>
                <a:gd name="connsiteY2-404" fmla="*/ 1081390 h 1081421"/>
                <a:gd name="connsiteX3-405" fmla="*/ 10856738 w 12578147"/>
                <a:gd name="connsiteY3-406" fmla="*/ 90790 h 1081421"/>
                <a:gd name="connsiteX4-407" fmla="*/ 12578147 w 12578147"/>
                <a:gd name="connsiteY4-408" fmla="*/ 916290 h 108142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1" fmla="*/ 0 w 12217400"/>
                <a:gd name="connsiteY0-2" fmla="*/ 228600 h 838200"/>
                <a:gd name="connsiteX1-3" fmla="*/ 1536700 w 12217400"/>
                <a:gd name="connsiteY1-4" fmla="*/ 127000 h 838200"/>
                <a:gd name="connsiteX2-5" fmla="*/ 4902200 w 12217400"/>
                <a:gd name="connsiteY2-6" fmla="*/ 838200 h 838200"/>
                <a:gd name="connsiteX3-7" fmla="*/ 9372600 w 12217400"/>
                <a:gd name="connsiteY3-8" fmla="*/ 546100 h 838200"/>
                <a:gd name="connsiteX4-9" fmla="*/ 11379200 w 12217400"/>
                <a:gd name="connsiteY4-10" fmla="*/ 0 h 838200"/>
                <a:gd name="connsiteX5-11" fmla="*/ 12217400 w 12217400"/>
                <a:gd name="connsiteY5-12" fmla="*/ 254000 h 838200"/>
                <a:gd name="connsiteX6-13" fmla="*/ 12217400 w 12217400"/>
                <a:gd name="connsiteY6-14" fmla="*/ 254000 h 838200"/>
                <a:gd name="connsiteX0-15" fmla="*/ 0 w 12217400"/>
                <a:gd name="connsiteY0-16" fmla="*/ 228600 h 847380"/>
                <a:gd name="connsiteX1-17" fmla="*/ 1536700 w 12217400"/>
                <a:gd name="connsiteY1-18" fmla="*/ 127000 h 847380"/>
                <a:gd name="connsiteX2-19" fmla="*/ 4902200 w 12217400"/>
                <a:gd name="connsiteY2-20" fmla="*/ 838200 h 847380"/>
                <a:gd name="connsiteX3-21" fmla="*/ 9372600 w 12217400"/>
                <a:gd name="connsiteY3-22" fmla="*/ 546100 h 847380"/>
                <a:gd name="connsiteX4-23" fmla="*/ 11379200 w 12217400"/>
                <a:gd name="connsiteY4-24" fmla="*/ 0 h 847380"/>
                <a:gd name="connsiteX5-25" fmla="*/ 12217400 w 12217400"/>
                <a:gd name="connsiteY5-26" fmla="*/ 254000 h 847380"/>
                <a:gd name="connsiteX6-27" fmla="*/ 12217400 w 12217400"/>
                <a:gd name="connsiteY6-28" fmla="*/ 254000 h 847380"/>
                <a:gd name="connsiteX0-29" fmla="*/ 0 w 12217400"/>
                <a:gd name="connsiteY0-30" fmla="*/ 228600 h 843210"/>
                <a:gd name="connsiteX1-31" fmla="*/ 1536700 w 12217400"/>
                <a:gd name="connsiteY1-32" fmla="*/ 127000 h 843210"/>
                <a:gd name="connsiteX2-33" fmla="*/ 4902200 w 12217400"/>
                <a:gd name="connsiteY2-34" fmla="*/ 838200 h 843210"/>
                <a:gd name="connsiteX3-35" fmla="*/ 9372600 w 12217400"/>
                <a:gd name="connsiteY3-36" fmla="*/ 546100 h 843210"/>
                <a:gd name="connsiteX4-37" fmla="*/ 11379200 w 12217400"/>
                <a:gd name="connsiteY4-38" fmla="*/ 0 h 843210"/>
                <a:gd name="connsiteX5-39" fmla="*/ 12217400 w 12217400"/>
                <a:gd name="connsiteY5-40" fmla="*/ 254000 h 843210"/>
                <a:gd name="connsiteX6-41" fmla="*/ 12217400 w 12217400"/>
                <a:gd name="connsiteY6-42" fmla="*/ 254000 h 843210"/>
                <a:gd name="connsiteX0-43" fmla="*/ 0 w 12217400"/>
                <a:gd name="connsiteY0-44" fmla="*/ 228600 h 855686"/>
                <a:gd name="connsiteX1-45" fmla="*/ 1536700 w 12217400"/>
                <a:gd name="connsiteY1-46" fmla="*/ 127000 h 855686"/>
                <a:gd name="connsiteX2-47" fmla="*/ 5138553 w 12217400"/>
                <a:gd name="connsiteY2-48" fmla="*/ 850900 h 855686"/>
                <a:gd name="connsiteX3-49" fmla="*/ 9372600 w 12217400"/>
                <a:gd name="connsiteY3-50" fmla="*/ 546100 h 855686"/>
                <a:gd name="connsiteX4-51" fmla="*/ 11379200 w 12217400"/>
                <a:gd name="connsiteY4-52" fmla="*/ 0 h 855686"/>
                <a:gd name="connsiteX5-53" fmla="*/ 12217400 w 12217400"/>
                <a:gd name="connsiteY5-54" fmla="*/ 254000 h 855686"/>
                <a:gd name="connsiteX6-55" fmla="*/ 12217400 w 12217400"/>
                <a:gd name="connsiteY6-56" fmla="*/ 254000 h 855686"/>
                <a:gd name="connsiteX0-57" fmla="*/ 0 w 12217400"/>
                <a:gd name="connsiteY0-58" fmla="*/ 228600 h 857597"/>
                <a:gd name="connsiteX1-59" fmla="*/ 1536700 w 12217400"/>
                <a:gd name="connsiteY1-60" fmla="*/ 127000 h 857597"/>
                <a:gd name="connsiteX2-61" fmla="*/ 5138553 w 12217400"/>
                <a:gd name="connsiteY2-62" fmla="*/ 850900 h 857597"/>
                <a:gd name="connsiteX3-63" fmla="*/ 9372600 w 12217400"/>
                <a:gd name="connsiteY3-64" fmla="*/ 546100 h 857597"/>
                <a:gd name="connsiteX4-65" fmla="*/ 11379200 w 12217400"/>
                <a:gd name="connsiteY4-66" fmla="*/ 0 h 857597"/>
                <a:gd name="connsiteX5-67" fmla="*/ 12217400 w 12217400"/>
                <a:gd name="connsiteY5-68" fmla="*/ 254000 h 857597"/>
                <a:gd name="connsiteX6-69" fmla="*/ 12217400 w 12217400"/>
                <a:gd name="connsiteY6-70" fmla="*/ 254000 h 857597"/>
                <a:gd name="connsiteX0-71" fmla="*/ 0 w 12217400"/>
                <a:gd name="connsiteY0-72" fmla="*/ 276386 h 905383"/>
                <a:gd name="connsiteX1-73" fmla="*/ 1536700 w 12217400"/>
                <a:gd name="connsiteY1-74" fmla="*/ 174786 h 905383"/>
                <a:gd name="connsiteX2-75" fmla="*/ 5138553 w 12217400"/>
                <a:gd name="connsiteY2-76" fmla="*/ 898686 h 905383"/>
                <a:gd name="connsiteX3-77" fmla="*/ 9372600 w 12217400"/>
                <a:gd name="connsiteY3-78" fmla="*/ 593886 h 905383"/>
                <a:gd name="connsiteX4-79" fmla="*/ 11379200 w 12217400"/>
                <a:gd name="connsiteY4-80" fmla="*/ 47786 h 905383"/>
                <a:gd name="connsiteX5-81" fmla="*/ 12217400 w 12217400"/>
                <a:gd name="connsiteY5-82" fmla="*/ 301786 h 905383"/>
                <a:gd name="connsiteX6-83" fmla="*/ 12217400 w 12217400"/>
                <a:gd name="connsiteY6-84" fmla="*/ 301786 h 905383"/>
                <a:gd name="connsiteX0-85" fmla="*/ 0 w 12217400"/>
                <a:gd name="connsiteY0-86" fmla="*/ 246200 h 875197"/>
                <a:gd name="connsiteX1-87" fmla="*/ 1536700 w 12217400"/>
                <a:gd name="connsiteY1-88" fmla="*/ 144600 h 875197"/>
                <a:gd name="connsiteX2-89" fmla="*/ 5138553 w 12217400"/>
                <a:gd name="connsiteY2-90" fmla="*/ 868500 h 875197"/>
                <a:gd name="connsiteX3-91" fmla="*/ 9372600 w 12217400"/>
                <a:gd name="connsiteY3-92" fmla="*/ 563700 h 875197"/>
                <a:gd name="connsiteX4-93" fmla="*/ 11379200 w 12217400"/>
                <a:gd name="connsiteY4-94" fmla="*/ 17600 h 875197"/>
                <a:gd name="connsiteX5-95" fmla="*/ 12217400 w 12217400"/>
                <a:gd name="connsiteY5-96" fmla="*/ 271600 h 875197"/>
                <a:gd name="connsiteX6-97" fmla="*/ 12217400 w 12217400"/>
                <a:gd name="connsiteY6-98" fmla="*/ 271600 h 875197"/>
                <a:gd name="connsiteX0-99" fmla="*/ 0 w 12217400"/>
                <a:gd name="connsiteY0-100" fmla="*/ 246200 h 869012"/>
                <a:gd name="connsiteX1-101" fmla="*/ 1536700 w 12217400"/>
                <a:gd name="connsiteY1-102" fmla="*/ 144600 h 869012"/>
                <a:gd name="connsiteX2-103" fmla="*/ 5138553 w 12217400"/>
                <a:gd name="connsiteY2-104" fmla="*/ 868500 h 869012"/>
                <a:gd name="connsiteX3-105" fmla="*/ 11379200 w 12217400"/>
                <a:gd name="connsiteY3-106" fmla="*/ 17600 h 869012"/>
                <a:gd name="connsiteX4-107" fmla="*/ 12217400 w 12217400"/>
                <a:gd name="connsiteY4-108" fmla="*/ 271600 h 869012"/>
                <a:gd name="connsiteX5-109" fmla="*/ 12217400 w 12217400"/>
                <a:gd name="connsiteY5-110" fmla="*/ 271600 h 869012"/>
                <a:gd name="connsiteX0-111" fmla="*/ 0 w 12217400"/>
                <a:gd name="connsiteY0-112" fmla="*/ 270645 h 893674"/>
                <a:gd name="connsiteX1-113" fmla="*/ 1536700 w 12217400"/>
                <a:gd name="connsiteY1-114" fmla="*/ 169045 h 893674"/>
                <a:gd name="connsiteX2-115" fmla="*/ 5138553 w 12217400"/>
                <a:gd name="connsiteY2-116" fmla="*/ 892945 h 893674"/>
                <a:gd name="connsiteX3-117" fmla="*/ 10856737 w 12217400"/>
                <a:gd name="connsiteY3-118" fmla="*/ 16645 h 893674"/>
                <a:gd name="connsiteX4-119" fmla="*/ 12217400 w 12217400"/>
                <a:gd name="connsiteY4-120" fmla="*/ 296045 h 893674"/>
                <a:gd name="connsiteX5-121" fmla="*/ 12217400 w 12217400"/>
                <a:gd name="connsiteY5-122" fmla="*/ 296045 h 893674"/>
                <a:gd name="connsiteX0-123" fmla="*/ 0 w 12217400"/>
                <a:gd name="connsiteY0-124" fmla="*/ 270645 h 893674"/>
                <a:gd name="connsiteX1-125" fmla="*/ 1536700 w 12217400"/>
                <a:gd name="connsiteY1-126" fmla="*/ 169045 h 893674"/>
                <a:gd name="connsiteX2-127" fmla="*/ 5138553 w 12217400"/>
                <a:gd name="connsiteY2-128" fmla="*/ 892945 h 893674"/>
                <a:gd name="connsiteX3-129" fmla="*/ 10856737 w 12217400"/>
                <a:gd name="connsiteY3-130" fmla="*/ 16645 h 893674"/>
                <a:gd name="connsiteX4-131" fmla="*/ 12217400 w 12217400"/>
                <a:gd name="connsiteY4-132" fmla="*/ 296045 h 893674"/>
                <a:gd name="connsiteX5-133" fmla="*/ 12217400 w 12217400"/>
                <a:gd name="connsiteY5-134" fmla="*/ 296045 h 893674"/>
                <a:gd name="connsiteX0-135" fmla="*/ 0 w 12217400"/>
                <a:gd name="connsiteY0-136" fmla="*/ 270645 h 894229"/>
                <a:gd name="connsiteX1-137" fmla="*/ 1536700 w 12217400"/>
                <a:gd name="connsiteY1-138" fmla="*/ 169045 h 894229"/>
                <a:gd name="connsiteX2-139" fmla="*/ 5138553 w 12217400"/>
                <a:gd name="connsiteY2-140" fmla="*/ 892945 h 894229"/>
                <a:gd name="connsiteX3-141" fmla="*/ 10856737 w 12217400"/>
                <a:gd name="connsiteY3-142" fmla="*/ 16645 h 894229"/>
                <a:gd name="connsiteX4-143" fmla="*/ 12217400 w 12217400"/>
                <a:gd name="connsiteY4-144" fmla="*/ 296045 h 894229"/>
                <a:gd name="connsiteX5-145" fmla="*/ 12217400 w 12217400"/>
                <a:gd name="connsiteY5-146" fmla="*/ 296045 h 894229"/>
                <a:gd name="connsiteX0-147" fmla="*/ 0 w 12217400"/>
                <a:gd name="connsiteY0-148" fmla="*/ 270645 h 893177"/>
                <a:gd name="connsiteX1-149" fmla="*/ 1586459 w 12217400"/>
                <a:gd name="connsiteY1-150" fmla="*/ 105545 h 893177"/>
                <a:gd name="connsiteX2-151" fmla="*/ 5138553 w 12217400"/>
                <a:gd name="connsiteY2-152" fmla="*/ 892945 h 893177"/>
                <a:gd name="connsiteX3-153" fmla="*/ 10856737 w 12217400"/>
                <a:gd name="connsiteY3-154" fmla="*/ 16645 h 893177"/>
                <a:gd name="connsiteX4-155" fmla="*/ 12217400 w 12217400"/>
                <a:gd name="connsiteY4-156" fmla="*/ 296045 h 893177"/>
                <a:gd name="connsiteX5-157" fmla="*/ 12217400 w 12217400"/>
                <a:gd name="connsiteY5-158" fmla="*/ 296045 h 893177"/>
                <a:gd name="connsiteX0-159" fmla="*/ 0 w 12217400"/>
                <a:gd name="connsiteY0-160" fmla="*/ 270645 h 893177"/>
                <a:gd name="connsiteX1-161" fmla="*/ 1586459 w 12217400"/>
                <a:gd name="connsiteY1-162" fmla="*/ 105545 h 893177"/>
                <a:gd name="connsiteX2-163" fmla="*/ 5138553 w 12217400"/>
                <a:gd name="connsiteY2-164" fmla="*/ 892945 h 893177"/>
                <a:gd name="connsiteX3-165" fmla="*/ 10856737 w 12217400"/>
                <a:gd name="connsiteY3-166" fmla="*/ 16645 h 893177"/>
                <a:gd name="connsiteX4-167" fmla="*/ 12217400 w 12217400"/>
                <a:gd name="connsiteY4-168" fmla="*/ 296045 h 893177"/>
                <a:gd name="connsiteX5-169" fmla="*/ 12217400 w 12217400"/>
                <a:gd name="connsiteY5-170" fmla="*/ 296045 h 893177"/>
                <a:gd name="connsiteX0-171" fmla="*/ 0 w 12105444"/>
                <a:gd name="connsiteY0-172" fmla="*/ 232545 h 893179"/>
                <a:gd name="connsiteX1-173" fmla="*/ 1474503 w 12105444"/>
                <a:gd name="connsiteY1-174" fmla="*/ 105545 h 893179"/>
                <a:gd name="connsiteX2-175" fmla="*/ 5026597 w 12105444"/>
                <a:gd name="connsiteY2-176" fmla="*/ 892945 h 893179"/>
                <a:gd name="connsiteX3-177" fmla="*/ 10744781 w 12105444"/>
                <a:gd name="connsiteY3-178" fmla="*/ 16645 h 893179"/>
                <a:gd name="connsiteX4-179" fmla="*/ 12105444 w 12105444"/>
                <a:gd name="connsiteY4-180" fmla="*/ 296045 h 893179"/>
                <a:gd name="connsiteX5-181" fmla="*/ 12105444 w 12105444"/>
                <a:gd name="connsiteY5-182" fmla="*/ 296045 h 893179"/>
                <a:gd name="connsiteX0-183" fmla="*/ 0 w 12105444"/>
                <a:gd name="connsiteY0-184" fmla="*/ 232545 h 893018"/>
                <a:gd name="connsiteX1-185" fmla="*/ 1598899 w 12105444"/>
                <a:gd name="connsiteY1-186" fmla="*/ 67445 h 893018"/>
                <a:gd name="connsiteX2-187" fmla="*/ 5026597 w 12105444"/>
                <a:gd name="connsiteY2-188" fmla="*/ 892945 h 893018"/>
                <a:gd name="connsiteX3-189" fmla="*/ 10744781 w 12105444"/>
                <a:gd name="connsiteY3-190" fmla="*/ 16645 h 893018"/>
                <a:gd name="connsiteX4-191" fmla="*/ 12105444 w 12105444"/>
                <a:gd name="connsiteY4-192" fmla="*/ 296045 h 893018"/>
                <a:gd name="connsiteX5-193" fmla="*/ 12105444 w 12105444"/>
                <a:gd name="connsiteY5-194" fmla="*/ 296045 h 893018"/>
                <a:gd name="connsiteX0-195" fmla="*/ 0 w 12105444"/>
                <a:gd name="connsiteY0-196" fmla="*/ 244105 h 904509"/>
                <a:gd name="connsiteX1-197" fmla="*/ 1934768 w 12105444"/>
                <a:gd name="connsiteY1-198" fmla="*/ 40905 h 904509"/>
                <a:gd name="connsiteX2-199" fmla="*/ 5026597 w 12105444"/>
                <a:gd name="connsiteY2-200" fmla="*/ 904505 h 904509"/>
                <a:gd name="connsiteX3-201" fmla="*/ 10744781 w 12105444"/>
                <a:gd name="connsiteY3-202" fmla="*/ 28205 h 904509"/>
                <a:gd name="connsiteX4-203" fmla="*/ 12105444 w 12105444"/>
                <a:gd name="connsiteY4-204" fmla="*/ 307605 h 904509"/>
                <a:gd name="connsiteX5-205" fmla="*/ 12105444 w 12105444"/>
                <a:gd name="connsiteY5-206" fmla="*/ 307605 h 904509"/>
                <a:gd name="connsiteX0-207" fmla="*/ 0 w 12105444"/>
                <a:gd name="connsiteY0-208" fmla="*/ 245006 h 918110"/>
                <a:gd name="connsiteX1-209" fmla="*/ 1934768 w 12105444"/>
                <a:gd name="connsiteY1-210" fmla="*/ 41806 h 918110"/>
                <a:gd name="connsiteX2-211" fmla="*/ 6046643 w 12105444"/>
                <a:gd name="connsiteY2-212" fmla="*/ 918106 h 918110"/>
                <a:gd name="connsiteX3-213" fmla="*/ 10744781 w 12105444"/>
                <a:gd name="connsiteY3-214" fmla="*/ 29106 h 918110"/>
                <a:gd name="connsiteX4-215" fmla="*/ 12105444 w 12105444"/>
                <a:gd name="connsiteY4-216" fmla="*/ 308506 h 918110"/>
                <a:gd name="connsiteX5-217" fmla="*/ 12105444 w 12105444"/>
                <a:gd name="connsiteY5-218" fmla="*/ 308506 h 918110"/>
                <a:gd name="connsiteX0-219" fmla="*/ 0 w 12105444"/>
                <a:gd name="connsiteY0-220" fmla="*/ 308616 h 981924"/>
                <a:gd name="connsiteX1-221" fmla="*/ 1934768 w 12105444"/>
                <a:gd name="connsiteY1-222" fmla="*/ 105416 h 981924"/>
                <a:gd name="connsiteX2-223" fmla="*/ 6046643 w 12105444"/>
                <a:gd name="connsiteY2-224" fmla="*/ 981716 h 981924"/>
                <a:gd name="connsiteX3-225" fmla="*/ 10931375 w 12105444"/>
                <a:gd name="connsiteY3-226" fmla="*/ 16516 h 981924"/>
                <a:gd name="connsiteX4-227" fmla="*/ 12105444 w 12105444"/>
                <a:gd name="connsiteY4-228" fmla="*/ 372116 h 981924"/>
                <a:gd name="connsiteX5-229" fmla="*/ 12105444 w 12105444"/>
                <a:gd name="connsiteY5-230" fmla="*/ 372116 h 981924"/>
                <a:gd name="connsiteX0-231" fmla="*/ 0 w 12105444"/>
                <a:gd name="connsiteY0-232" fmla="*/ 292100 h 965408"/>
                <a:gd name="connsiteX1-233" fmla="*/ 1934768 w 12105444"/>
                <a:gd name="connsiteY1-234" fmla="*/ 88900 h 965408"/>
                <a:gd name="connsiteX2-235" fmla="*/ 6046643 w 12105444"/>
                <a:gd name="connsiteY2-236" fmla="*/ 965200 h 965408"/>
                <a:gd name="connsiteX3-237" fmla="*/ 10931375 w 12105444"/>
                <a:gd name="connsiteY3-238" fmla="*/ 0 h 965408"/>
                <a:gd name="connsiteX4-239" fmla="*/ 12105444 w 12105444"/>
                <a:gd name="connsiteY4-240" fmla="*/ 355600 h 965408"/>
                <a:gd name="connsiteX5-241" fmla="*/ 12105444 w 12105444"/>
                <a:gd name="connsiteY5-242" fmla="*/ 355600 h 965408"/>
                <a:gd name="connsiteX0-243" fmla="*/ 0 w 12105444"/>
                <a:gd name="connsiteY0-244" fmla="*/ 316991 h 1168066"/>
                <a:gd name="connsiteX1-245" fmla="*/ 1934768 w 12105444"/>
                <a:gd name="connsiteY1-246" fmla="*/ 113791 h 1168066"/>
                <a:gd name="connsiteX2-247" fmla="*/ 7054249 w 12105444"/>
                <a:gd name="connsiteY2-248" fmla="*/ 1167891 h 1168066"/>
                <a:gd name="connsiteX3-249" fmla="*/ 10931375 w 12105444"/>
                <a:gd name="connsiteY3-250" fmla="*/ 24891 h 1168066"/>
                <a:gd name="connsiteX4-251" fmla="*/ 12105444 w 12105444"/>
                <a:gd name="connsiteY4-252" fmla="*/ 380491 h 1168066"/>
                <a:gd name="connsiteX5-253" fmla="*/ 12105444 w 12105444"/>
                <a:gd name="connsiteY5-254" fmla="*/ 380491 h 1168066"/>
                <a:gd name="connsiteX0-255" fmla="*/ 0 w 12105444"/>
                <a:gd name="connsiteY0-256" fmla="*/ 329192 h 1180320"/>
                <a:gd name="connsiteX1-257" fmla="*/ 1934768 w 12105444"/>
                <a:gd name="connsiteY1-258" fmla="*/ 125992 h 1180320"/>
                <a:gd name="connsiteX2-259" fmla="*/ 7054249 w 12105444"/>
                <a:gd name="connsiteY2-260" fmla="*/ 1180092 h 1180320"/>
                <a:gd name="connsiteX3-261" fmla="*/ 11130408 w 12105444"/>
                <a:gd name="connsiteY3-262" fmla="*/ 24392 h 1180320"/>
                <a:gd name="connsiteX4-263" fmla="*/ 12105444 w 12105444"/>
                <a:gd name="connsiteY4-264" fmla="*/ 392692 h 1180320"/>
                <a:gd name="connsiteX5-265" fmla="*/ 12105444 w 12105444"/>
                <a:gd name="connsiteY5-266" fmla="*/ 392692 h 1180320"/>
                <a:gd name="connsiteX0-267" fmla="*/ 0 w 12777181"/>
                <a:gd name="connsiteY0-268" fmla="*/ 329662 h 1180790"/>
                <a:gd name="connsiteX1-269" fmla="*/ 1934768 w 12777181"/>
                <a:gd name="connsiteY1-270" fmla="*/ 126462 h 1180790"/>
                <a:gd name="connsiteX2-271" fmla="*/ 7054249 w 12777181"/>
                <a:gd name="connsiteY2-272" fmla="*/ 1180562 h 1180790"/>
                <a:gd name="connsiteX3-273" fmla="*/ 11130408 w 12777181"/>
                <a:gd name="connsiteY3-274" fmla="*/ 24862 h 1180790"/>
                <a:gd name="connsiteX4-275" fmla="*/ 12105444 w 12777181"/>
                <a:gd name="connsiteY4-276" fmla="*/ 393162 h 1180790"/>
                <a:gd name="connsiteX5-277" fmla="*/ 12777181 w 12777181"/>
                <a:gd name="connsiteY5-278" fmla="*/ 456662 h 1180790"/>
                <a:gd name="connsiteX0-279" fmla="*/ 0 w 12105444"/>
                <a:gd name="connsiteY0-280" fmla="*/ 329662 h 1180790"/>
                <a:gd name="connsiteX1-281" fmla="*/ 1934768 w 12105444"/>
                <a:gd name="connsiteY1-282" fmla="*/ 126462 h 1180790"/>
                <a:gd name="connsiteX2-283" fmla="*/ 7054249 w 12105444"/>
                <a:gd name="connsiteY2-284" fmla="*/ 1180562 h 1180790"/>
                <a:gd name="connsiteX3-285" fmla="*/ 11130408 w 12105444"/>
                <a:gd name="connsiteY3-286" fmla="*/ 24862 h 1180790"/>
                <a:gd name="connsiteX4-287" fmla="*/ 12105444 w 12105444"/>
                <a:gd name="connsiteY4-288" fmla="*/ 393162 h 1180790"/>
                <a:gd name="connsiteX0-289" fmla="*/ 0 w 12304477"/>
                <a:gd name="connsiteY0-290" fmla="*/ 326203 h 1177331"/>
                <a:gd name="connsiteX1-291" fmla="*/ 1934768 w 12304477"/>
                <a:gd name="connsiteY1-292" fmla="*/ 123003 h 1177331"/>
                <a:gd name="connsiteX2-293" fmla="*/ 7054249 w 12304477"/>
                <a:gd name="connsiteY2-294" fmla="*/ 1177103 h 1177331"/>
                <a:gd name="connsiteX3-295" fmla="*/ 11130408 w 12304477"/>
                <a:gd name="connsiteY3-296" fmla="*/ 21403 h 1177331"/>
                <a:gd name="connsiteX4-297" fmla="*/ 12304477 w 12304477"/>
                <a:gd name="connsiteY4-298" fmla="*/ 427803 h 1177331"/>
                <a:gd name="connsiteX0-299" fmla="*/ 0 w 12304477"/>
                <a:gd name="connsiteY0-300" fmla="*/ 327712 h 1178840"/>
                <a:gd name="connsiteX1-301" fmla="*/ 1934768 w 12304477"/>
                <a:gd name="connsiteY1-302" fmla="*/ 124512 h 1178840"/>
                <a:gd name="connsiteX2-303" fmla="*/ 7054249 w 12304477"/>
                <a:gd name="connsiteY2-304" fmla="*/ 1178612 h 1178840"/>
                <a:gd name="connsiteX3-305" fmla="*/ 11130408 w 12304477"/>
                <a:gd name="connsiteY3-306" fmla="*/ 22912 h 1178840"/>
                <a:gd name="connsiteX4-307" fmla="*/ 12304477 w 12304477"/>
                <a:gd name="connsiteY4-308" fmla="*/ 429312 h 1178840"/>
                <a:gd name="connsiteX0-309" fmla="*/ 0 w 12304477"/>
                <a:gd name="connsiteY0-310" fmla="*/ 325890 h 1138926"/>
                <a:gd name="connsiteX1-311" fmla="*/ 1934768 w 12304477"/>
                <a:gd name="connsiteY1-312" fmla="*/ 122690 h 1138926"/>
                <a:gd name="connsiteX2-313" fmla="*/ 6357633 w 12304477"/>
                <a:gd name="connsiteY2-314" fmla="*/ 1138690 h 1138926"/>
                <a:gd name="connsiteX3-315" fmla="*/ 11130408 w 12304477"/>
                <a:gd name="connsiteY3-316" fmla="*/ 21090 h 1138926"/>
                <a:gd name="connsiteX4-317" fmla="*/ 12304477 w 12304477"/>
                <a:gd name="connsiteY4-318" fmla="*/ 427490 h 1138926"/>
                <a:gd name="connsiteX0-319" fmla="*/ 0 w 12304477"/>
                <a:gd name="connsiteY0-320" fmla="*/ 326492 h 1152225"/>
                <a:gd name="connsiteX1-321" fmla="*/ 1934768 w 12304477"/>
                <a:gd name="connsiteY1-322" fmla="*/ 123292 h 1152225"/>
                <a:gd name="connsiteX2-323" fmla="*/ 6830337 w 12304477"/>
                <a:gd name="connsiteY2-324" fmla="*/ 1151992 h 1152225"/>
                <a:gd name="connsiteX3-325" fmla="*/ 11130408 w 12304477"/>
                <a:gd name="connsiteY3-326" fmla="*/ 21692 h 1152225"/>
                <a:gd name="connsiteX4-327" fmla="*/ 12304477 w 12304477"/>
                <a:gd name="connsiteY4-328" fmla="*/ 428092 h 1152225"/>
                <a:gd name="connsiteX0-329" fmla="*/ 0 w 12441312"/>
                <a:gd name="connsiteY0-330" fmla="*/ 321380 h 1147113"/>
                <a:gd name="connsiteX1-331" fmla="*/ 1934768 w 12441312"/>
                <a:gd name="connsiteY1-332" fmla="*/ 118180 h 1147113"/>
                <a:gd name="connsiteX2-333" fmla="*/ 6830337 w 12441312"/>
                <a:gd name="connsiteY2-334" fmla="*/ 1146880 h 1147113"/>
                <a:gd name="connsiteX3-335" fmla="*/ 11130408 w 12441312"/>
                <a:gd name="connsiteY3-336" fmla="*/ 16580 h 1147113"/>
                <a:gd name="connsiteX4-337" fmla="*/ 12441312 w 12441312"/>
                <a:gd name="connsiteY4-338" fmla="*/ 486480 h 1147113"/>
                <a:gd name="connsiteX0-339" fmla="*/ 0 w 12441312"/>
                <a:gd name="connsiteY0-340" fmla="*/ 322978 h 1148711"/>
                <a:gd name="connsiteX1-341" fmla="*/ 1934768 w 12441312"/>
                <a:gd name="connsiteY1-342" fmla="*/ 119778 h 1148711"/>
                <a:gd name="connsiteX2-343" fmla="*/ 6830337 w 12441312"/>
                <a:gd name="connsiteY2-344" fmla="*/ 1148478 h 1148711"/>
                <a:gd name="connsiteX3-345" fmla="*/ 11130408 w 12441312"/>
                <a:gd name="connsiteY3-346" fmla="*/ 18178 h 1148711"/>
                <a:gd name="connsiteX4-347" fmla="*/ 12441312 w 12441312"/>
                <a:gd name="connsiteY4-348" fmla="*/ 488078 h 1148711"/>
                <a:gd name="connsiteX0-349" fmla="*/ 0 w 12441312"/>
                <a:gd name="connsiteY0-350" fmla="*/ 255890 h 1081486"/>
                <a:gd name="connsiteX1-351" fmla="*/ 1934768 w 12441312"/>
                <a:gd name="connsiteY1-352" fmla="*/ 52690 h 1081486"/>
                <a:gd name="connsiteX2-353" fmla="*/ 6830337 w 12441312"/>
                <a:gd name="connsiteY2-354" fmla="*/ 1081390 h 1081486"/>
                <a:gd name="connsiteX3-355" fmla="*/ 11192606 w 12441312"/>
                <a:gd name="connsiteY3-356" fmla="*/ 116190 h 1081486"/>
                <a:gd name="connsiteX4-357" fmla="*/ 12441312 w 12441312"/>
                <a:gd name="connsiteY4-358" fmla="*/ 420990 h 1081486"/>
                <a:gd name="connsiteX0-359" fmla="*/ 0 w 12515949"/>
                <a:gd name="connsiteY0-360" fmla="*/ 255890 h 1081480"/>
                <a:gd name="connsiteX1-361" fmla="*/ 1934768 w 12515949"/>
                <a:gd name="connsiteY1-362" fmla="*/ 52690 h 1081480"/>
                <a:gd name="connsiteX2-363" fmla="*/ 6830337 w 12515949"/>
                <a:gd name="connsiteY2-364" fmla="*/ 1081390 h 1081480"/>
                <a:gd name="connsiteX3-365" fmla="*/ 11192606 w 12515949"/>
                <a:gd name="connsiteY3-366" fmla="*/ 116190 h 1081480"/>
                <a:gd name="connsiteX4-367" fmla="*/ 12515949 w 12515949"/>
                <a:gd name="connsiteY4-368" fmla="*/ 738490 h 1081480"/>
                <a:gd name="connsiteX0-369" fmla="*/ 0 w 12515949"/>
                <a:gd name="connsiteY0-370" fmla="*/ 255890 h 1081422"/>
                <a:gd name="connsiteX1-371" fmla="*/ 1934768 w 12515949"/>
                <a:gd name="connsiteY1-372" fmla="*/ 52690 h 1081422"/>
                <a:gd name="connsiteX2-373" fmla="*/ 6830337 w 12515949"/>
                <a:gd name="connsiteY2-374" fmla="*/ 1081390 h 1081422"/>
                <a:gd name="connsiteX3-375" fmla="*/ 10856738 w 12515949"/>
                <a:gd name="connsiteY3-376" fmla="*/ 90790 h 1081422"/>
                <a:gd name="connsiteX4-377" fmla="*/ 12515949 w 12515949"/>
                <a:gd name="connsiteY4-378" fmla="*/ 738490 h 1081422"/>
                <a:gd name="connsiteX0-379" fmla="*/ 0 w 12515949"/>
                <a:gd name="connsiteY0-380" fmla="*/ 255890 h 1081422"/>
                <a:gd name="connsiteX1-381" fmla="*/ 1934768 w 12515949"/>
                <a:gd name="connsiteY1-382" fmla="*/ 52690 h 1081422"/>
                <a:gd name="connsiteX2-383" fmla="*/ 6444711 w 12515949"/>
                <a:gd name="connsiteY2-384" fmla="*/ 1081390 h 1081422"/>
                <a:gd name="connsiteX3-385" fmla="*/ 10856738 w 12515949"/>
                <a:gd name="connsiteY3-386" fmla="*/ 90790 h 1081422"/>
                <a:gd name="connsiteX4-387" fmla="*/ 12515949 w 12515949"/>
                <a:gd name="connsiteY4-388" fmla="*/ 738490 h 1081422"/>
                <a:gd name="connsiteX0-389" fmla="*/ 0 w 12640345"/>
                <a:gd name="connsiteY0-390" fmla="*/ 119301 h 1186133"/>
                <a:gd name="connsiteX1-391" fmla="*/ 2059164 w 12640345"/>
                <a:gd name="connsiteY1-392" fmla="*/ 157401 h 1186133"/>
                <a:gd name="connsiteX2-393" fmla="*/ 6569107 w 12640345"/>
                <a:gd name="connsiteY2-394" fmla="*/ 1186101 h 1186133"/>
                <a:gd name="connsiteX3-395" fmla="*/ 10981134 w 12640345"/>
                <a:gd name="connsiteY3-396" fmla="*/ 195501 h 1186133"/>
                <a:gd name="connsiteX4-397" fmla="*/ 12640345 w 12640345"/>
                <a:gd name="connsiteY4-398" fmla="*/ 843201 h 1186133"/>
                <a:gd name="connsiteX0-399" fmla="*/ 0 w 12640345"/>
                <a:gd name="connsiteY0-400" fmla="*/ 119301 h 1186133"/>
                <a:gd name="connsiteX1-401" fmla="*/ 2059164 w 12640345"/>
                <a:gd name="connsiteY1-402" fmla="*/ 157401 h 1186133"/>
                <a:gd name="connsiteX2-403" fmla="*/ 6569107 w 12640345"/>
                <a:gd name="connsiteY2-404" fmla="*/ 1186101 h 1186133"/>
                <a:gd name="connsiteX3-405" fmla="*/ 10981134 w 12640345"/>
                <a:gd name="connsiteY3-406" fmla="*/ 195501 h 1186133"/>
                <a:gd name="connsiteX4-407" fmla="*/ 12640345 w 12640345"/>
                <a:gd name="connsiteY4-408" fmla="*/ 843201 h 1186133"/>
                <a:gd name="connsiteX0-409" fmla="*/ 0 w 12640345"/>
                <a:gd name="connsiteY0-410" fmla="*/ 118610 h 1172742"/>
                <a:gd name="connsiteX1-411" fmla="*/ 2059164 w 12640345"/>
                <a:gd name="connsiteY1-412" fmla="*/ 156710 h 1172742"/>
                <a:gd name="connsiteX2-413" fmla="*/ 6668624 w 12640345"/>
                <a:gd name="connsiteY2-414" fmla="*/ 1172710 h 1172742"/>
                <a:gd name="connsiteX3-415" fmla="*/ 10981134 w 12640345"/>
                <a:gd name="connsiteY3-416" fmla="*/ 194810 h 1172742"/>
                <a:gd name="connsiteX4-417" fmla="*/ 12640345 w 12640345"/>
                <a:gd name="connsiteY4-418" fmla="*/ 842510 h 1172742"/>
                <a:gd name="connsiteX0-419" fmla="*/ 0 w 12640345"/>
                <a:gd name="connsiteY0-420" fmla="*/ 155892 h 1210277"/>
                <a:gd name="connsiteX1-421" fmla="*/ 2084043 w 12640345"/>
                <a:gd name="connsiteY1-422" fmla="*/ 117792 h 1210277"/>
                <a:gd name="connsiteX2-423" fmla="*/ 6668624 w 12640345"/>
                <a:gd name="connsiteY2-424" fmla="*/ 1209992 h 1210277"/>
                <a:gd name="connsiteX3-425" fmla="*/ 10981134 w 12640345"/>
                <a:gd name="connsiteY3-426" fmla="*/ 232092 h 1210277"/>
                <a:gd name="connsiteX4-427" fmla="*/ 12640345 w 12640345"/>
                <a:gd name="connsiteY4-428" fmla="*/ 879792 h 1210277"/>
                <a:gd name="connsiteX0-429" fmla="*/ 0 w 12640345"/>
                <a:gd name="connsiteY0-430" fmla="*/ 171547 h 1225932"/>
                <a:gd name="connsiteX1-431" fmla="*/ 2084043 w 12640345"/>
                <a:gd name="connsiteY1-432" fmla="*/ 133447 h 1225932"/>
                <a:gd name="connsiteX2-433" fmla="*/ 6668624 w 12640345"/>
                <a:gd name="connsiteY2-434" fmla="*/ 1225647 h 1225932"/>
                <a:gd name="connsiteX3-435" fmla="*/ 10981134 w 12640345"/>
                <a:gd name="connsiteY3-436" fmla="*/ 247747 h 1225932"/>
                <a:gd name="connsiteX4-437" fmla="*/ 12640345 w 12640345"/>
                <a:gd name="connsiteY4-438" fmla="*/ 895447 h 1225932"/>
                <a:gd name="connsiteX0-439" fmla="*/ 0 w 12640345"/>
                <a:gd name="connsiteY0-440" fmla="*/ 171547 h 1225650"/>
                <a:gd name="connsiteX1-441" fmla="*/ 2084043 w 12640345"/>
                <a:gd name="connsiteY1-442" fmla="*/ 133447 h 1225650"/>
                <a:gd name="connsiteX2-443" fmla="*/ 6668624 w 12640345"/>
                <a:gd name="connsiteY2-444" fmla="*/ 1225647 h 1225650"/>
                <a:gd name="connsiteX3-445" fmla="*/ 11043332 w 12640345"/>
                <a:gd name="connsiteY3-446" fmla="*/ 146147 h 1225650"/>
                <a:gd name="connsiteX4-447" fmla="*/ 12640345 w 12640345"/>
                <a:gd name="connsiteY4-448" fmla="*/ 895447 h 1225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p:cNvSpPr>
            <a:spLocks noGrp="1"/>
          </p:cNvSpPr>
          <p:nvPr>
            <p:ph type="body" sz="quarter" idx="10" hasCustomPrompt="1"/>
          </p:nvPr>
        </p:nvSpPr>
        <p:spPr>
          <a:xfrm>
            <a:off x="1822859" y="2568935"/>
            <a:ext cx="8546282" cy="391568"/>
          </a:xfrm>
        </p:spPr>
        <p:txBody>
          <a:bodyPr>
            <a:normAutofit/>
          </a:bodyPr>
          <a:lstStyle>
            <a:lvl1pPr marL="0" marR="0" indent="0" algn="ctr" defTabSz="914400" rtl="0" eaLnBrk="1" fontAlgn="auto" latinLnBrk="0" hangingPunct="1">
              <a:lnSpc>
                <a:spcPct val="100000"/>
              </a:lnSpc>
              <a:spcBef>
                <a:spcPts val="0"/>
              </a:spcBef>
              <a:spcAft>
                <a:spcPts val="0"/>
              </a:spcAft>
              <a:buClrTx/>
              <a:buSzTx/>
              <a:buFontTx/>
              <a:buNone/>
              <a:defRPr lang="en-US" altLang="zh-CN" sz="1800" kern="1200">
                <a:solidFill>
                  <a:schemeClr val="tx1"/>
                </a:solidFill>
                <a:latin typeface="+mn-lt"/>
                <a:ea typeface="+mn-ea"/>
                <a:cs typeface="+mn-cs"/>
              </a:defRPr>
            </a:lvl1pPr>
          </a:lstStyle>
          <a:p>
            <a:pPr algn="ctr"/>
            <a:r>
              <a:rPr lang="en-US" altLang="zh-CN"/>
              <a:t>SIMPLE BUSINESS ANNUAL SUMMARY COMMON TEMPLATE</a:t>
            </a:r>
          </a:p>
        </p:txBody>
      </p:sp>
      <p:sp>
        <p:nvSpPr>
          <p:cNvPr id="24" name="文本占位符 23"/>
          <p:cNvSpPr>
            <a:spLocks noGrp="1"/>
          </p:cNvSpPr>
          <p:nvPr>
            <p:ph type="body" sz="quarter" idx="11" hasCustomPrompt="1"/>
          </p:nvPr>
        </p:nvSpPr>
        <p:spPr>
          <a:xfrm>
            <a:off x="1822860" y="1377564"/>
            <a:ext cx="8546282" cy="92333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defRPr lang="zh-CN" altLang="en-US" sz="54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a:ln>
                  <a:noFill/>
                </a:ln>
                <a:solidFill>
                  <a:srgbClr val="4472C4"/>
                </a:solidFill>
                <a:effectLst/>
                <a:uLnTx/>
                <a:uFillTx/>
                <a:latin typeface="+mn-lt"/>
                <a:ea typeface="+mn-ea"/>
                <a:cs typeface="+mn-cs"/>
              </a:rPr>
              <a:t>简约商务年度总结通用模板</a:t>
            </a:r>
          </a:p>
        </p:txBody>
      </p:sp>
      <p:sp>
        <p:nvSpPr>
          <p:cNvPr id="26" name="文本占位符 25"/>
          <p:cNvSpPr>
            <a:spLocks noGrp="1"/>
          </p:cNvSpPr>
          <p:nvPr>
            <p:ph type="body" sz="quarter" idx="12" hasCustomPrompt="1"/>
          </p:nvPr>
        </p:nvSpPr>
        <p:spPr>
          <a:xfrm>
            <a:off x="4978400" y="4129360"/>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defRPr lang="en-US"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en-US"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版式页4">
    <p:spTree>
      <p:nvGrpSpPr>
        <p:cNvPr id="1" name=""/>
        <p:cNvGrpSpPr/>
        <p:nvPr/>
      </p:nvGrpSpPr>
      <p:grpSpPr>
        <a:xfrm>
          <a:off x="0" y="0"/>
          <a:ext cx="0" cy="0"/>
          <a:chOff x="0" y="0"/>
          <a:chExt cx="0" cy="0"/>
        </a:xfrm>
      </p:grpSpPr>
      <p:cxnSp>
        <p:nvCxnSpPr>
          <p:cNvPr id="8" name="直接连接符 7"/>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defRPr kumimoji="0" lang="zh-CN" altLang="en-US" sz="2800" b="1"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10" name="图片占位符 9"/>
          <p:cNvSpPr>
            <a:spLocks noGrp="1"/>
          </p:cNvSpPr>
          <p:nvPr>
            <p:ph type="pic" sz="quarter" idx="11"/>
          </p:nvPr>
        </p:nvSpPr>
        <p:spPr>
          <a:xfrm>
            <a:off x="4256305" y="1905322"/>
            <a:ext cx="3679390" cy="3679390"/>
          </a:xfrm>
          <a:custGeom>
            <a:avLst/>
            <a:gdLst>
              <a:gd name="connsiteX0" fmla="*/ 1839695 w 3679390"/>
              <a:gd name="connsiteY0" fmla="*/ 0 h 3679390"/>
              <a:gd name="connsiteX1" fmla="*/ 3679390 w 3679390"/>
              <a:gd name="connsiteY1" fmla="*/ 1839695 h 3679390"/>
              <a:gd name="connsiteX2" fmla="*/ 1839695 w 3679390"/>
              <a:gd name="connsiteY2" fmla="*/ 3679390 h 3679390"/>
              <a:gd name="connsiteX3" fmla="*/ 0 w 3679390"/>
              <a:gd name="connsiteY3" fmla="*/ 1839695 h 3679390"/>
              <a:gd name="connsiteX4" fmla="*/ 1839695 w 3679390"/>
              <a:gd name="connsiteY4" fmla="*/ 0 h 367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390" h="3679390">
                <a:moveTo>
                  <a:pt x="1839695" y="0"/>
                </a:moveTo>
                <a:cubicBezTo>
                  <a:pt x="2855730" y="0"/>
                  <a:pt x="3679390" y="823660"/>
                  <a:pt x="3679390" y="1839695"/>
                </a:cubicBezTo>
                <a:cubicBezTo>
                  <a:pt x="3679390" y="2855730"/>
                  <a:pt x="2855730" y="3679390"/>
                  <a:pt x="1839695" y="3679390"/>
                </a:cubicBezTo>
                <a:cubicBezTo>
                  <a:pt x="823660" y="3679390"/>
                  <a:pt x="0" y="2855730"/>
                  <a:pt x="0" y="1839695"/>
                </a:cubicBezTo>
                <a:cubicBezTo>
                  <a:pt x="0" y="823660"/>
                  <a:pt x="823660" y="0"/>
                  <a:pt x="1839695" y="0"/>
                </a:cubicBezTo>
                <a:close/>
              </a:path>
            </a:pathLst>
          </a:custGeom>
          <a:blipFill dpi="0" rotWithShape="1">
            <a:blip r:embed="rId2"/>
            <a:srcRect/>
            <a:stretch>
              <a:fillRect r="-1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版式页5">
    <p:spTree>
      <p:nvGrpSpPr>
        <p:cNvPr id="1" name=""/>
        <p:cNvGrpSpPr/>
        <p:nvPr/>
      </p:nvGrpSpPr>
      <p:grpSpPr>
        <a:xfrm>
          <a:off x="0" y="0"/>
          <a:ext cx="0" cy="0"/>
          <a:chOff x="0" y="0"/>
          <a:chExt cx="0" cy="0"/>
        </a:xfrm>
      </p:grpSpPr>
      <p:sp>
        <p:nvSpPr>
          <p:cNvPr id="23" name="图片占位符 19"/>
          <p:cNvSpPr>
            <a:spLocks noGrp="1"/>
          </p:cNvSpPr>
          <p:nvPr>
            <p:ph type="pic" sz="quarter" idx="14"/>
          </p:nvPr>
        </p:nvSpPr>
        <p:spPr>
          <a:xfrm>
            <a:off x="75793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lvl1pPr>
          </a:lstStyle>
          <a:p>
            <a:pPr marL="0" lvl="0" algn="ctr"/>
            <a:endParaRPr lang="zh-CN" altLang="en-US"/>
          </a:p>
        </p:txBody>
      </p:sp>
      <p:sp>
        <p:nvSpPr>
          <p:cNvPr id="24" name="图片占位符 19"/>
          <p:cNvSpPr>
            <a:spLocks noGrp="1"/>
          </p:cNvSpPr>
          <p:nvPr>
            <p:ph type="pic" sz="quarter" idx="15"/>
          </p:nvPr>
        </p:nvSpPr>
        <p:spPr>
          <a:xfrm>
            <a:off x="4533900"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lvl1pPr>
          </a:lstStyle>
          <a:p>
            <a:pPr marL="0" lvl="0" algn="ctr"/>
            <a:endParaRPr lang="zh-CN" altLang="en-US"/>
          </a:p>
        </p:txBody>
      </p:sp>
      <p:sp>
        <p:nvSpPr>
          <p:cNvPr id="25" name="图片占位符 19"/>
          <p:cNvSpPr>
            <a:spLocks noGrp="1"/>
          </p:cNvSpPr>
          <p:nvPr>
            <p:ph type="pic" sz="quarter" idx="16"/>
          </p:nvPr>
        </p:nvSpPr>
        <p:spPr>
          <a:xfrm>
            <a:off x="832205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lvl1pPr>
          </a:lstStyle>
          <a:p>
            <a:pPr marL="0" lvl="0" algn="ctr"/>
            <a:endParaRPr lang="zh-CN" altLang="en-US"/>
          </a:p>
        </p:txBody>
      </p:sp>
      <p:sp>
        <p:nvSpPr>
          <p:cNvPr id="20" name="图片占位符 19"/>
          <p:cNvSpPr>
            <a:spLocks noGrp="1"/>
          </p:cNvSpPr>
          <p:nvPr>
            <p:ph type="pic" sz="quarter" idx="11"/>
          </p:nvPr>
        </p:nvSpPr>
        <p:spPr>
          <a:xfrm>
            <a:off x="75793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lvl1pPr>
          </a:lstStyle>
          <a:p>
            <a:pPr marL="0" lvl="0" algn="ctr"/>
            <a:endParaRPr lang="zh-CN" altLang="en-US"/>
          </a:p>
        </p:txBody>
      </p:sp>
      <p:sp>
        <p:nvSpPr>
          <p:cNvPr id="21" name="图片占位符 19"/>
          <p:cNvSpPr>
            <a:spLocks noGrp="1"/>
          </p:cNvSpPr>
          <p:nvPr>
            <p:ph type="pic" sz="quarter" idx="12"/>
          </p:nvPr>
        </p:nvSpPr>
        <p:spPr>
          <a:xfrm>
            <a:off x="4533900"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lvl1pPr>
          </a:lstStyle>
          <a:p>
            <a:pPr marL="0" lvl="0" algn="ctr"/>
            <a:endParaRPr lang="zh-CN" altLang="en-US"/>
          </a:p>
        </p:txBody>
      </p:sp>
      <p:sp>
        <p:nvSpPr>
          <p:cNvPr id="22" name="图片占位符 19"/>
          <p:cNvSpPr>
            <a:spLocks noGrp="1"/>
          </p:cNvSpPr>
          <p:nvPr>
            <p:ph type="pic" sz="quarter" idx="13"/>
          </p:nvPr>
        </p:nvSpPr>
        <p:spPr>
          <a:xfrm>
            <a:off x="832205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lvl1pPr>
          </a:lstStyle>
          <a:p>
            <a:pPr marL="0" lvl="0" algn="ctr"/>
            <a:endParaRPr lang="zh-CN" altLang="en-US"/>
          </a:p>
        </p:txBody>
      </p:sp>
      <p:cxnSp>
        <p:nvCxnSpPr>
          <p:cNvPr id="8" name="直接连接符 7"/>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defRPr kumimoji="0" lang="zh-CN" altLang="en-US" sz="2800" b="1"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页">
    <p:spTree>
      <p:nvGrpSpPr>
        <p:cNvPr id="1" name=""/>
        <p:cNvGrpSpPr/>
        <p:nvPr/>
      </p:nvGrpSpPr>
      <p:grpSpPr>
        <a:xfrm>
          <a:off x="0" y="0"/>
          <a:ext cx="0" cy="0"/>
          <a:chOff x="0" y="0"/>
          <a:chExt cx="0" cy="0"/>
        </a:xfrm>
      </p:grpSpPr>
      <p:pic>
        <p:nvPicPr>
          <p:cNvPr id="7" name="图片 6" descr="图片包含 天空, 围栏, 草, 户外&#10;&#10;描述已自动生成"/>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a:fillRect/>
          </a:stretch>
        </p:blipFill>
        <p:spPr>
          <a:xfrm>
            <a:off x="-2" y="719"/>
            <a:ext cx="12192000" cy="5952086"/>
          </a:xfrm>
          <a:prstGeom prst="rect">
            <a:avLst/>
          </a:prstGeom>
        </p:spPr>
      </p:pic>
      <p:sp>
        <p:nvSpPr>
          <p:cNvPr id="8" name="矩形 7"/>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1" fmla="*/ 908123 w 12192000"/>
              <a:gd name="connsiteY0-2" fmla="*/ 95324 h 2313137"/>
              <a:gd name="connsiteX1-3" fmla="*/ 1138602 w 12192000"/>
              <a:gd name="connsiteY1-4" fmla="*/ 97149 h 2313137"/>
              <a:gd name="connsiteX2-5" fmla="*/ 6546887 w 12192000"/>
              <a:gd name="connsiteY2-6" fmla="*/ 1398192 h 2313137"/>
              <a:gd name="connsiteX3-7" fmla="*/ 11322057 w 12192000"/>
              <a:gd name="connsiteY3-8" fmla="*/ 134047 h 2313137"/>
              <a:gd name="connsiteX4-9" fmla="*/ 12192000 w 12192000"/>
              <a:gd name="connsiteY4-10" fmla="*/ 269339 h 2313137"/>
              <a:gd name="connsiteX5-11" fmla="*/ 12192000 w 12192000"/>
              <a:gd name="connsiteY5-12" fmla="*/ 2313137 h 2313137"/>
              <a:gd name="connsiteX6-13" fmla="*/ 0 w 12192000"/>
              <a:gd name="connsiteY6-14" fmla="*/ 2313137 h 2313137"/>
              <a:gd name="connsiteX7-15" fmla="*/ 0 w 12192000"/>
              <a:gd name="connsiteY7-16" fmla="*/ 195544 h 2313137"/>
              <a:gd name="connsiteX8-17" fmla="*/ 908123 w 12192000"/>
              <a:gd name="connsiteY8-18" fmla="*/ 95324 h 2313137"/>
              <a:gd name="connsiteX0-19" fmla="*/ 908123 w 12192000"/>
              <a:gd name="connsiteY0-20" fmla="*/ 95324 h 2313137"/>
              <a:gd name="connsiteX1-21" fmla="*/ 1138602 w 12192000"/>
              <a:gd name="connsiteY1-22" fmla="*/ 97149 h 2313137"/>
              <a:gd name="connsiteX2-23" fmla="*/ 6546887 w 12192000"/>
              <a:gd name="connsiteY2-24" fmla="*/ 1398192 h 2313137"/>
              <a:gd name="connsiteX3-25" fmla="*/ 11322057 w 12192000"/>
              <a:gd name="connsiteY3-26" fmla="*/ 134047 h 2313137"/>
              <a:gd name="connsiteX4-27" fmla="*/ 12192000 w 12192000"/>
              <a:gd name="connsiteY4-28" fmla="*/ 269339 h 2313137"/>
              <a:gd name="connsiteX5-29" fmla="*/ 12192000 w 12192000"/>
              <a:gd name="connsiteY5-30" fmla="*/ 2313137 h 2313137"/>
              <a:gd name="connsiteX6-31" fmla="*/ 0 w 12192000"/>
              <a:gd name="connsiteY6-32" fmla="*/ 2313137 h 2313137"/>
              <a:gd name="connsiteX7-33" fmla="*/ 0 w 12192000"/>
              <a:gd name="connsiteY7-34" fmla="*/ 195544 h 2313137"/>
              <a:gd name="connsiteX8-35" fmla="*/ 908123 w 12192000"/>
              <a:gd name="connsiteY8-36" fmla="*/ 95324 h 2313137"/>
              <a:gd name="connsiteX0-37" fmla="*/ 0 w 12192000"/>
              <a:gd name="connsiteY0-38" fmla="*/ 262990 h 2380583"/>
              <a:gd name="connsiteX1-39" fmla="*/ 1138602 w 12192000"/>
              <a:gd name="connsiteY1-40" fmla="*/ 164595 h 2380583"/>
              <a:gd name="connsiteX2-41" fmla="*/ 6546887 w 12192000"/>
              <a:gd name="connsiteY2-42" fmla="*/ 1465638 h 2380583"/>
              <a:gd name="connsiteX3-43" fmla="*/ 11322057 w 12192000"/>
              <a:gd name="connsiteY3-44" fmla="*/ 201493 h 2380583"/>
              <a:gd name="connsiteX4-45" fmla="*/ 12192000 w 12192000"/>
              <a:gd name="connsiteY4-46" fmla="*/ 336785 h 2380583"/>
              <a:gd name="connsiteX5-47" fmla="*/ 12192000 w 12192000"/>
              <a:gd name="connsiteY5-48" fmla="*/ 2380583 h 2380583"/>
              <a:gd name="connsiteX6-49" fmla="*/ 0 w 12192000"/>
              <a:gd name="connsiteY6-50" fmla="*/ 2380583 h 2380583"/>
              <a:gd name="connsiteX7-51" fmla="*/ 0 w 12192000"/>
              <a:gd name="connsiteY7-52" fmla="*/ 262990 h 2380583"/>
              <a:gd name="connsiteX0-53" fmla="*/ 0 w 12192000"/>
              <a:gd name="connsiteY0-54" fmla="*/ 201454 h 2319047"/>
              <a:gd name="connsiteX1-55" fmla="*/ 1138602 w 12192000"/>
              <a:gd name="connsiteY1-56" fmla="*/ 103059 h 2319047"/>
              <a:gd name="connsiteX2-57" fmla="*/ 6546887 w 12192000"/>
              <a:gd name="connsiteY2-58" fmla="*/ 1404102 h 2319047"/>
              <a:gd name="connsiteX3-59" fmla="*/ 11322057 w 12192000"/>
              <a:gd name="connsiteY3-60" fmla="*/ 139957 h 2319047"/>
              <a:gd name="connsiteX4-61" fmla="*/ 12192000 w 12192000"/>
              <a:gd name="connsiteY4-62" fmla="*/ 275249 h 2319047"/>
              <a:gd name="connsiteX5-63" fmla="*/ 12192000 w 12192000"/>
              <a:gd name="connsiteY5-64" fmla="*/ 2319047 h 2319047"/>
              <a:gd name="connsiteX6-65" fmla="*/ 0 w 12192000"/>
              <a:gd name="connsiteY6-66" fmla="*/ 2319047 h 2319047"/>
              <a:gd name="connsiteX7-67" fmla="*/ 0 w 12192000"/>
              <a:gd name="connsiteY7-68" fmla="*/ 201454 h 2319047"/>
              <a:gd name="connsiteX0-69" fmla="*/ 0 w 12192000"/>
              <a:gd name="connsiteY0-70" fmla="*/ 131737 h 2249330"/>
              <a:gd name="connsiteX1-71" fmla="*/ 1138602 w 12192000"/>
              <a:gd name="connsiteY1-72" fmla="*/ 33342 h 2249330"/>
              <a:gd name="connsiteX2-73" fmla="*/ 6546887 w 12192000"/>
              <a:gd name="connsiteY2-74" fmla="*/ 1334385 h 2249330"/>
              <a:gd name="connsiteX3-75" fmla="*/ 11322057 w 12192000"/>
              <a:gd name="connsiteY3-76" fmla="*/ 70240 h 2249330"/>
              <a:gd name="connsiteX4-77" fmla="*/ 12192000 w 12192000"/>
              <a:gd name="connsiteY4-78" fmla="*/ 205532 h 2249330"/>
              <a:gd name="connsiteX5-79" fmla="*/ 12192000 w 12192000"/>
              <a:gd name="connsiteY5-80" fmla="*/ 2249330 h 2249330"/>
              <a:gd name="connsiteX6-81" fmla="*/ 0 w 12192000"/>
              <a:gd name="connsiteY6-82" fmla="*/ 2249330 h 2249330"/>
              <a:gd name="connsiteX7-83" fmla="*/ 0 w 12192000"/>
              <a:gd name="connsiteY7-84" fmla="*/ 131737 h 2249330"/>
              <a:gd name="connsiteX0-85" fmla="*/ 0 w 12192000"/>
              <a:gd name="connsiteY0-86" fmla="*/ 126077 h 2243670"/>
              <a:gd name="connsiteX1-87" fmla="*/ 1138602 w 12192000"/>
              <a:gd name="connsiteY1-88" fmla="*/ 27682 h 2243670"/>
              <a:gd name="connsiteX2-89" fmla="*/ 6546887 w 12192000"/>
              <a:gd name="connsiteY2-90" fmla="*/ 1328725 h 2243670"/>
              <a:gd name="connsiteX3-91" fmla="*/ 11322057 w 12192000"/>
              <a:gd name="connsiteY3-92" fmla="*/ 64580 h 2243670"/>
              <a:gd name="connsiteX4-93" fmla="*/ 12192000 w 12192000"/>
              <a:gd name="connsiteY4-94" fmla="*/ 199872 h 2243670"/>
              <a:gd name="connsiteX5-95" fmla="*/ 12192000 w 12192000"/>
              <a:gd name="connsiteY5-96" fmla="*/ 2243670 h 2243670"/>
              <a:gd name="connsiteX6-97" fmla="*/ 0 w 12192000"/>
              <a:gd name="connsiteY6-98" fmla="*/ 2243670 h 2243670"/>
              <a:gd name="connsiteX7-99" fmla="*/ 0 w 12192000"/>
              <a:gd name="connsiteY7-100" fmla="*/ 126077 h 2243670"/>
              <a:gd name="connsiteX0-101" fmla="*/ 0 w 12192000"/>
              <a:gd name="connsiteY0-102" fmla="*/ 126077 h 2243670"/>
              <a:gd name="connsiteX1-103" fmla="*/ 1138602 w 12192000"/>
              <a:gd name="connsiteY1-104" fmla="*/ 27682 h 2243670"/>
              <a:gd name="connsiteX2-105" fmla="*/ 6546887 w 12192000"/>
              <a:gd name="connsiteY2-106" fmla="*/ 1328725 h 2243670"/>
              <a:gd name="connsiteX3-107" fmla="*/ 11322057 w 12192000"/>
              <a:gd name="connsiteY3-108" fmla="*/ 64580 h 2243670"/>
              <a:gd name="connsiteX4-109" fmla="*/ 12192000 w 12192000"/>
              <a:gd name="connsiteY4-110" fmla="*/ 199872 h 2243670"/>
              <a:gd name="connsiteX5-111" fmla="*/ 12192000 w 12192000"/>
              <a:gd name="connsiteY5-112" fmla="*/ 2243670 h 2243670"/>
              <a:gd name="connsiteX6-113" fmla="*/ 0 w 12192000"/>
              <a:gd name="connsiteY6-114" fmla="*/ 2243670 h 2243670"/>
              <a:gd name="connsiteX7-115" fmla="*/ 0 w 12192000"/>
              <a:gd name="connsiteY7-116" fmla="*/ 126077 h 2243670"/>
              <a:gd name="connsiteX0-117" fmla="*/ 0 w 12192000"/>
              <a:gd name="connsiteY0-118" fmla="*/ 126077 h 2243670"/>
              <a:gd name="connsiteX1-119" fmla="*/ 1138602 w 12192000"/>
              <a:gd name="connsiteY1-120" fmla="*/ 27682 h 2243670"/>
              <a:gd name="connsiteX2-121" fmla="*/ 6546887 w 12192000"/>
              <a:gd name="connsiteY2-122" fmla="*/ 1328725 h 2243670"/>
              <a:gd name="connsiteX3-123" fmla="*/ 11322057 w 12192000"/>
              <a:gd name="connsiteY3-124" fmla="*/ 64580 h 2243670"/>
              <a:gd name="connsiteX4-125" fmla="*/ 12192000 w 12192000"/>
              <a:gd name="connsiteY4-126" fmla="*/ 199872 h 2243670"/>
              <a:gd name="connsiteX5-127" fmla="*/ 12192000 w 12192000"/>
              <a:gd name="connsiteY5-128" fmla="*/ 2243670 h 2243670"/>
              <a:gd name="connsiteX6-129" fmla="*/ 0 w 12192000"/>
              <a:gd name="connsiteY6-130" fmla="*/ 2243670 h 2243670"/>
              <a:gd name="connsiteX7-131" fmla="*/ 0 w 12192000"/>
              <a:gd name="connsiteY7-132" fmla="*/ 126077 h 2243670"/>
              <a:gd name="connsiteX0-133" fmla="*/ 0 w 12192000"/>
              <a:gd name="connsiteY0-134" fmla="*/ 104448 h 2222041"/>
              <a:gd name="connsiteX1-135" fmla="*/ 1138602 w 12192000"/>
              <a:gd name="connsiteY1-136" fmla="*/ 6053 h 2222041"/>
              <a:gd name="connsiteX2-137" fmla="*/ 6546887 w 12192000"/>
              <a:gd name="connsiteY2-138" fmla="*/ 1307096 h 2222041"/>
              <a:gd name="connsiteX3-139" fmla="*/ 11322057 w 12192000"/>
              <a:gd name="connsiteY3-140" fmla="*/ 42951 h 2222041"/>
              <a:gd name="connsiteX4-141" fmla="*/ 12192000 w 12192000"/>
              <a:gd name="connsiteY4-142" fmla="*/ 178243 h 2222041"/>
              <a:gd name="connsiteX5-143" fmla="*/ 12192000 w 12192000"/>
              <a:gd name="connsiteY5-144" fmla="*/ 2222041 h 2222041"/>
              <a:gd name="connsiteX6-145" fmla="*/ 0 w 12192000"/>
              <a:gd name="connsiteY6-146" fmla="*/ 2222041 h 2222041"/>
              <a:gd name="connsiteX7-147" fmla="*/ 0 w 12192000"/>
              <a:gd name="connsiteY7-148" fmla="*/ 104448 h 2222041"/>
              <a:gd name="connsiteX0-149" fmla="*/ 0 w 12192000"/>
              <a:gd name="connsiteY0-150" fmla="*/ 104448 h 2222041"/>
              <a:gd name="connsiteX1-151" fmla="*/ 1138602 w 12192000"/>
              <a:gd name="connsiteY1-152" fmla="*/ 6053 h 2222041"/>
              <a:gd name="connsiteX2-153" fmla="*/ 6546887 w 12192000"/>
              <a:gd name="connsiteY2-154" fmla="*/ 1307096 h 2222041"/>
              <a:gd name="connsiteX3-155" fmla="*/ 11322057 w 12192000"/>
              <a:gd name="connsiteY3-156" fmla="*/ 42951 h 2222041"/>
              <a:gd name="connsiteX4-157" fmla="*/ 12192000 w 12192000"/>
              <a:gd name="connsiteY4-158" fmla="*/ 178243 h 2222041"/>
              <a:gd name="connsiteX5-159" fmla="*/ 12192000 w 12192000"/>
              <a:gd name="connsiteY5-160" fmla="*/ 2222041 h 2222041"/>
              <a:gd name="connsiteX6-161" fmla="*/ 0 w 12192000"/>
              <a:gd name="connsiteY6-162" fmla="*/ 2222041 h 2222041"/>
              <a:gd name="connsiteX7-163" fmla="*/ 0 w 12192000"/>
              <a:gd name="connsiteY7-164" fmla="*/ 104448 h 2222041"/>
              <a:gd name="connsiteX0-165" fmla="*/ 0 w 12192000"/>
              <a:gd name="connsiteY0-166" fmla="*/ 104448 h 2222041"/>
              <a:gd name="connsiteX1-167" fmla="*/ 1138602 w 12192000"/>
              <a:gd name="connsiteY1-168" fmla="*/ 6053 h 2222041"/>
              <a:gd name="connsiteX2-169" fmla="*/ 6546887 w 12192000"/>
              <a:gd name="connsiteY2-170" fmla="*/ 1307096 h 2222041"/>
              <a:gd name="connsiteX3-171" fmla="*/ 11322057 w 12192000"/>
              <a:gd name="connsiteY3-172" fmla="*/ 42951 h 2222041"/>
              <a:gd name="connsiteX4-173" fmla="*/ 12192000 w 12192000"/>
              <a:gd name="connsiteY4-174" fmla="*/ 178243 h 2222041"/>
              <a:gd name="connsiteX5-175" fmla="*/ 12192000 w 12192000"/>
              <a:gd name="connsiteY5-176" fmla="*/ 2222041 h 2222041"/>
              <a:gd name="connsiteX6-177" fmla="*/ 0 w 12192000"/>
              <a:gd name="connsiteY6-178" fmla="*/ 2222041 h 2222041"/>
              <a:gd name="connsiteX7-179" fmla="*/ 0 w 12192000"/>
              <a:gd name="connsiteY7-180" fmla="*/ 104448 h 2222041"/>
              <a:gd name="connsiteX0-181" fmla="*/ 0 w 12192000"/>
              <a:gd name="connsiteY0-182" fmla="*/ 104448 h 2222041"/>
              <a:gd name="connsiteX1-183" fmla="*/ 1138602 w 12192000"/>
              <a:gd name="connsiteY1-184" fmla="*/ 6053 h 2222041"/>
              <a:gd name="connsiteX2-185" fmla="*/ 6546887 w 12192000"/>
              <a:gd name="connsiteY2-186" fmla="*/ 1307096 h 2222041"/>
              <a:gd name="connsiteX3-187" fmla="*/ 11322057 w 12192000"/>
              <a:gd name="connsiteY3-188" fmla="*/ 42951 h 2222041"/>
              <a:gd name="connsiteX4-189" fmla="*/ 12192000 w 12192000"/>
              <a:gd name="connsiteY4-190" fmla="*/ 178243 h 2222041"/>
              <a:gd name="connsiteX5-191" fmla="*/ 12192000 w 12192000"/>
              <a:gd name="connsiteY5-192" fmla="*/ 2222041 h 2222041"/>
              <a:gd name="connsiteX6-193" fmla="*/ 0 w 12192000"/>
              <a:gd name="connsiteY6-194" fmla="*/ 2222041 h 2222041"/>
              <a:gd name="connsiteX7-195" fmla="*/ 0 w 12192000"/>
              <a:gd name="connsiteY7-196" fmla="*/ 104448 h 2222041"/>
              <a:gd name="connsiteX0-197" fmla="*/ 0 w 12192000"/>
              <a:gd name="connsiteY0-198" fmla="*/ 104448 h 2222041"/>
              <a:gd name="connsiteX1-199" fmla="*/ 1138602 w 12192000"/>
              <a:gd name="connsiteY1-200" fmla="*/ 6053 h 2222041"/>
              <a:gd name="connsiteX2-201" fmla="*/ 6546887 w 12192000"/>
              <a:gd name="connsiteY2-202" fmla="*/ 1307096 h 2222041"/>
              <a:gd name="connsiteX3-203" fmla="*/ 11322057 w 12192000"/>
              <a:gd name="connsiteY3-204" fmla="*/ 42951 h 2222041"/>
              <a:gd name="connsiteX4-205" fmla="*/ 12192000 w 12192000"/>
              <a:gd name="connsiteY4-206" fmla="*/ 178243 h 2222041"/>
              <a:gd name="connsiteX5-207" fmla="*/ 12192000 w 12192000"/>
              <a:gd name="connsiteY5-208" fmla="*/ 2222041 h 2222041"/>
              <a:gd name="connsiteX6-209" fmla="*/ 0 w 12192000"/>
              <a:gd name="connsiteY6-210" fmla="*/ 2222041 h 2222041"/>
              <a:gd name="connsiteX7-211" fmla="*/ 0 w 12192000"/>
              <a:gd name="connsiteY7-212" fmla="*/ 104448 h 2222041"/>
              <a:gd name="connsiteX0-213" fmla="*/ 0 w 12192000"/>
              <a:gd name="connsiteY0-214" fmla="*/ 98865 h 2216458"/>
              <a:gd name="connsiteX1-215" fmla="*/ 1138602 w 12192000"/>
              <a:gd name="connsiteY1-216" fmla="*/ 470 h 2216458"/>
              <a:gd name="connsiteX2-217" fmla="*/ 6546887 w 12192000"/>
              <a:gd name="connsiteY2-218" fmla="*/ 1301513 h 2216458"/>
              <a:gd name="connsiteX3-219" fmla="*/ 11322057 w 12192000"/>
              <a:gd name="connsiteY3-220" fmla="*/ 37368 h 2216458"/>
              <a:gd name="connsiteX4-221" fmla="*/ 12192000 w 12192000"/>
              <a:gd name="connsiteY4-222" fmla="*/ 172660 h 2216458"/>
              <a:gd name="connsiteX5-223" fmla="*/ 12192000 w 12192000"/>
              <a:gd name="connsiteY5-224" fmla="*/ 2216458 h 2216458"/>
              <a:gd name="connsiteX6-225" fmla="*/ 0 w 12192000"/>
              <a:gd name="connsiteY6-226" fmla="*/ 2216458 h 2216458"/>
              <a:gd name="connsiteX7-227" fmla="*/ 0 w 12192000"/>
              <a:gd name="connsiteY7-228" fmla="*/ 98865 h 2216458"/>
              <a:gd name="connsiteX0-229" fmla="*/ 0 w 12192000"/>
              <a:gd name="connsiteY0-230" fmla="*/ 98865 h 2216458"/>
              <a:gd name="connsiteX1-231" fmla="*/ 1071927 w 12192000"/>
              <a:gd name="connsiteY1-232" fmla="*/ 470 h 2216458"/>
              <a:gd name="connsiteX2-233" fmla="*/ 6546887 w 12192000"/>
              <a:gd name="connsiteY2-234" fmla="*/ 1301513 h 2216458"/>
              <a:gd name="connsiteX3-235" fmla="*/ 11322057 w 12192000"/>
              <a:gd name="connsiteY3-236" fmla="*/ 37368 h 2216458"/>
              <a:gd name="connsiteX4-237" fmla="*/ 12192000 w 12192000"/>
              <a:gd name="connsiteY4-238" fmla="*/ 172660 h 2216458"/>
              <a:gd name="connsiteX5-239" fmla="*/ 12192000 w 12192000"/>
              <a:gd name="connsiteY5-240" fmla="*/ 2216458 h 2216458"/>
              <a:gd name="connsiteX6-241" fmla="*/ 0 w 12192000"/>
              <a:gd name="connsiteY6-242" fmla="*/ 2216458 h 2216458"/>
              <a:gd name="connsiteX7-243" fmla="*/ 0 w 12192000"/>
              <a:gd name="connsiteY7-244" fmla="*/ 98865 h 2216458"/>
              <a:gd name="connsiteX0-245" fmla="*/ 0 w 12192000"/>
              <a:gd name="connsiteY0-246" fmla="*/ 98452 h 2216045"/>
              <a:gd name="connsiteX1-247" fmla="*/ 1071927 w 12192000"/>
              <a:gd name="connsiteY1-248" fmla="*/ 57 h 2216045"/>
              <a:gd name="connsiteX2-249" fmla="*/ 6546887 w 12192000"/>
              <a:gd name="connsiteY2-250" fmla="*/ 1301100 h 2216045"/>
              <a:gd name="connsiteX3-251" fmla="*/ 11322057 w 12192000"/>
              <a:gd name="connsiteY3-252" fmla="*/ 36955 h 2216045"/>
              <a:gd name="connsiteX4-253" fmla="*/ 12192000 w 12192000"/>
              <a:gd name="connsiteY4-254" fmla="*/ 172247 h 2216045"/>
              <a:gd name="connsiteX5-255" fmla="*/ 12192000 w 12192000"/>
              <a:gd name="connsiteY5-256" fmla="*/ 2216045 h 2216045"/>
              <a:gd name="connsiteX6-257" fmla="*/ 0 w 12192000"/>
              <a:gd name="connsiteY6-258" fmla="*/ 2216045 h 2216045"/>
              <a:gd name="connsiteX7-259" fmla="*/ 0 w 12192000"/>
              <a:gd name="connsiteY7-260" fmla="*/ 98452 h 2216045"/>
              <a:gd name="connsiteX0-261" fmla="*/ 0 w 12192000"/>
              <a:gd name="connsiteY0-262" fmla="*/ 108394 h 2225987"/>
              <a:gd name="connsiteX1-263" fmla="*/ 1071927 w 12192000"/>
              <a:gd name="connsiteY1-264" fmla="*/ 9999 h 2225987"/>
              <a:gd name="connsiteX2-265" fmla="*/ 6546887 w 12192000"/>
              <a:gd name="connsiteY2-266" fmla="*/ 1311042 h 2225987"/>
              <a:gd name="connsiteX3-267" fmla="*/ 11322057 w 12192000"/>
              <a:gd name="connsiteY3-268" fmla="*/ 46897 h 2225987"/>
              <a:gd name="connsiteX4-269" fmla="*/ 12192000 w 12192000"/>
              <a:gd name="connsiteY4-270" fmla="*/ 182189 h 2225987"/>
              <a:gd name="connsiteX5-271" fmla="*/ 12192000 w 12192000"/>
              <a:gd name="connsiteY5-272" fmla="*/ 2225987 h 2225987"/>
              <a:gd name="connsiteX6-273" fmla="*/ 0 w 12192000"/>
              <a:gd name="connsiteY6-274" fmla="*/ 2225987 h 2225987"/>
              <a:gd name="connsiteX7-275" fmla="*/ 0 w 12192000"/>
              <a:gd name="connsiteY7-276" fmla="*/ 108394 h 22259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任意多边形: 形状 9"/>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1" fmla="*/ 908123 w 12192000"/>
              <a:gd name="connsiteY0-2" fmla="*/ 0 h 2217813"/>
              <a:gd name="connsiteX1-3" fmla="*/ 1138602 w 12192000"/>
              <a:gd name="connsiteY1-4" fmla="*/ 1825 h 2217813"/>
              <a:gd name="connsiteX2-5" fmla="*/ 5603459 w 12192000"/>
              <a:gd name="connsiteY2-6" fmla="*/ 998068 h 2217813"/>
              <a:gd name="connsiteX3-7" fmla="*/ 11322057 w 12192000"/>
              <a:gd name="connsiteY3-8" fmla="*/ 38723 h 2217813"/>
              <a:gd name="connsiteX4-9" fmla="*/ 12192000 w 12192000"/>
              <a:gd name="connsiteY4-10" fmla="*/ 174015 h 2217813"/>
              <a:gd name="connsiteX5-11" fmla="*/ 12192000 w 12192000"/>
              <a:gd name="connsiteY5-12" fmla="*/ 2217813 h 2217813"/>
              <a:gd name="connsiteX6-13" fmla="*/ 0 w 12192000"/>
              <a:gd name="connsiteY6-14" fmla="*/ 2217813 h 2217813"/>
              <a:gd name="connsiteX7-15" fmla="*/ 0 w 12192000"/>
              <a:gd name="connsiteY7-16" fmla="*/ 100220 h 2217813"/>
              <a:gd name="connsiteX8-17" fmla="*/ 908123 w 12192000"/>
              <a:gd name="connsiteY8-18" fmla="*/ 0 h 2217813"/>
              <a:gd name="connsiteX0-19" fmla="*/ 870023 w 12192000"/>
              <a:gd name="connsiteY0-20" fmla="*/ 27892 h 2309205"/>
              <a:gd name="connsiteX1-21" fmla="*/ 1138602 w 12192000"/>
              <a:gd name="connsiteY1-22" fmla="*/ 93217 h 2309205"/>
              <a:gd name="connsiteX2-23" fmla="*/ 5603459 w 12192000"/>
              <a:gd name="connsiteY2-24" fmla="*/ 1089460 h 2309205"/>
              <a:gd name="connsiteX3-25" fmla="*/ 11322057 w 12192000"/>
              <a:gd name="connsiteY3-26" fmla="*/ 130115 h 2309205"/>
              <a:gd name="connsiteX4-27" fmla="*/ 12192000 w 12192000"/>
              <a:gd name="connsiteY4-28" fmla="*/ 265407 h 2309205"/>
              <a:gd name="connsiteX5-29" fmla="*/ 12192000 w 12192000"/>
              <a:gd name="connsiteY5-30" fmla="*/ 2309205 h 2309205"/>
              <a:gd name="connsiteX6-31" fmla="*/ 0 w 12192000"/>
              <a:gd name="connsiteY6-32" fmla="*/ 2309205 h 2309205"/>
              <a:gd name="connsiteX7-33" fmla="*/ 0 w 12192000"/>
              <a:gd name="connsiteY7-34" fmla="*/ 191612 h 2309205"/>
              <a:gd name="connsiteX8-35" fmla="*/ 870023 w 12192000"/>
              <a:gd name="connsiteY8-36" fmla="*/ 27892 h 2309205"/>
              <a:gd name="connsiteX0-37" fmla="*/ 0 w 12192000"/>
              <a:gd name="connsiteY0-38" fmla="*/ 243906 h 2361499"/>
              <a:gd name="connsiteX1-39" fmla="*/ 1138602 w 12192000"/>
              <a:gd name="connsiteY1-40" fmla="*/ 145511 h 2361499"/>
              <a:gd name="connsiteX2-41" fmla="*/ 5603459 w 12192000"/>
              <a:gd name="connsiteY2-42" fmla="*/ 1141754 h 2361499"/>
              <a:gd name="connsiteX3-43" fmla="*/ 11322057 w 12192000"/>
              <a:gd name="connsiteY3-44" fmla="*/ 182409 h 2361499"/>
              <a:gd name="connsiteX4-45" fmla="*/ 12192000 w 12192000"/>
              <a:gd name="connsiteY4-46" fmla="*/ 317701 h 2361499"/>
              <a:gd name="connsiteX5-47" fmla="*/ 12192000 w 12192000"/>
              <a:gd name="connsiteY5-48" fmla="*/ 2361499 h 2361499"/>
              <a:gd name="connsiteX6-49" fmla="*/ 0 w 12192000"/>
              <a:gd name="connsiteY6-50" fmla="*/ 2361499 h 2361499"/>
              <a:gd name="connsiteX7-51" fmla="*/ 0 w 12192000"/>
              <a:gd name="connsiteY7-52" fmla="*/ 243906 h 2361499"/>
              <a:gd name="connsiteX0-53" fmla="*/ 0 w 12192000"/>
              <a:gd name="connsiteY0-54" fmla="*/ 197151 h 2314744"/>
              <a:gd name="connsiteX1-55" fmla="*/ 1138602 w 12192000"/>
              <a:gd name="connsiteY1-56" fmla="*/ 98756 h 2314744"/>
              <a:gd name="connsiteX2-57" fmla="*/ 5603459 w 12192000"/>
              <a:gd name="connsiteY2-58" fmla="*/ 1094999 h 2314744"/>
              <a:gd name="connsiteX3-59" fmla="*/ 11322057 w 12192000"/>
              <a:gd name="connsiteY3-60" fmla="*/ 135654 h 2314744"/>
              <a:gd name="connsiteX4-61" fmla="*/ 12192000 w 12192000"/>
              <a:gd name="connsiteY4-62" fmla="*/ 270946 h 2314744"/>
              <a:gd name="connsiteX5-63" fmla="*/ 12192000 w 12192000"/>
              <a:gd name="connsiteY5-64" fmla="*/ 2314744 h 2314744"/>
              <a:gd name="connsiteX6-65" fmla="*/ 0 w 12192000"/>
              <a:gd name="connsiteY6-66" fmla="*/ 2314744 h 2314744"/>
              <a:gd name="connsiteX7-67" fmla="*/ 0 w 12192000"/>
              <a:gd name="connsiteY7-68" fmla="*/ 197151 h 2314744"/>
              <a:gd name="connsiteX0-69" fmla="*/ 0 w 12192000"/>
              <a:gd name="connsiteY0-70" fmla="*/ 108746 h 2226339"/>
              <a:gd name="connsiteX1-71" fmla="*/ 1138602 w 12192000"/>
              <a:gd name="connsiteY1-72" fmla="*/ 10351 h 2226339"/>
              <a:gd name="connsiteX2-73" fmla="*/ 5603459 w 12192000"/>
              <a:gd name="connsiteY2-74" fmla="*/ 1006594 h 2226339"/>
              <a:gd name="connsiteX3-75" fmla="*/ 11322057 w 12192000"/>
              <a:gd name="connsiteY3-76" fmla="*/ 47249 h 2226339"/>
              <a:gd name="connsiteX4-77" fmla="*/ 12192000 w 12192000"/>
              <a:gd name="connsiteY4-78" fmla="*/ 182541 h 2226339"/>
              <a:gd name="connsiteX5-79" fmla="*/ 12192000 w 12192000"/>
              <a:gd name="connsiteY5-80" fmla="*/ 2226339 h 2226339"/>
              <a:gd name="connsiteX6-81" fmla="*/ 0 w 12192000"/>
              <a:gd name="connsiteY6-82" fmla="*/ 2226339 h 2226339"/>
              <a:gd name="connsiteX7-83" fmla="*/ 0 w 12192000"/>
              <a:gd name="connsiteY7-84" fmla="*/ 108746 h 2226339"/>
              <a:gd name="connsiteX0-85" fmla="*/ 0 w 12192000"/>
              <a:gd name="connsiteY0-86" fmla="*/ 99543 h 2217136"/>
              <a:gd name="connsiteX1-87" fmla="*/ 1138602 w 12192000"/>
              <a:gd name="connsiteY1-88" fmla="*/ 1148 h 2217136"/>
              <a:gd name="connsiteX2-89" fmla="*/ 5603459 w 12192000"/>
              <a:gd name="connsiteY2-90" fmla="*/ 997391 h 2217136"/>
              <a:gd name="connsiteX3-91" fmla="*/ 11322057 w 12192000"/>
              <a:gd name="connsiteY3-92" fmla="*/ 38046 h 2217136"/>
              <a:gd name="connsiteX4-93" fmla="*/ 12192000 w 12192000"/>
              <a:gd name="connsiteY4-94" fmla="*/ 173338 h 2217136"/>
              <a:gd name="connsiteX5-95" fmla="*/ 12192000 w 12192000"/>
              <a:gd name="connsiteY5-96" fmla="*/ 2217136 h 2217136"/>
              <a:gd name="connsiteX6-97" fmla="*/ 0 w 12192000"/>
              <a:gd name="connsiteY6-98" fmla="*/ 2217136 h 2217136"/>
              <a:gd name="connsiteX7-99" fmla="*/ 0 w 12192000"/>
              <a:gd name="connsiteY7-100" fmla="*/ 99543 h 2217136"/>
              <a:gd name="connsiteX0-101" fmla="*/ 0 w 12192000"/>
              <a:gd name="connsiteY0-102" fmla="*/ 162476 h 2280069"/>
              <a:gd name="connsiteX1-103" fmla="*/ 1189402 w 12192000"/>
              <a:gd name="connsiteY1-104" fmla="*/ 581 h 2280069"/>
              <a:gd name="connsiteX2-105" fmla="*/ 5603459 w 12192000"/>
              <a:gd name="connsiteY2-106" fmla="*/ 1060324 h 2280069"/>
              <a:gd name="connsiteX3-107" fmla="*/ 11322057 w 12192000"/>
              <a:gd name="connsiteY3-108" fmla="*/ 100979 h 2280069"/>
              <a:gd name="connsiteX4-109" fmla="*/ 12192000 w 12192000"/>
              <a:gd name="connsiteY4-110" fmla="*/ 236271 h 2280069"/>
              <a:gd name="connsiteX5-111" fmla="*/ 12192000 w 12192000"/>
              <a:gd name="connsiteY5-112" fmla="*/ 2280069 h 2280069"/>
              <a:gd name="connsiteX6-113" fmla="*/ 0 w 12192000"/>
              <a:gd name="connsiteY6-114" fmla="*/ 2280069 h 2280069"/>
              <a:gd name="connsiteX7-115" fmla="*/ 0 w 12192000"/>
              <a:gd name="connsiteY7-116" fmla="*/ 162476 h 2280069"/>
              <a:gd name="connsiteX0-117" fmla="*/ 0 w 12192000"/>
              <a:gd name="connsiteY0-118" fmla="*/ 99543 h 2217136"/>
              <a:gd name="connsiteX1-119" fmla="*/ 1176702 w 12192000"/>
              <a:gd name="connsiteY1-120" fmla="*/ 1148 h 2217136"/>
              <a:gd name="connsiteX2-121" fmla="*/ 5603459 w 12192000"/>
              <a:gd name="connsiteY2-122" fmla="*/ 997391 h 2217136"/>
              <a:gd name="connsiteX3-123" fmla="*/ 11322057 w 12192000"/>
              <a:gd name="connsiteY3-124" fmla="*/ 38046 h 2217136"/>
              <a:gd name="connsiteX4-125" fmla="*/ 12192000 w 12192000"/>
              <a:gd name="connsiteY4-126" fmla="*/ 173338 h 2217136"/>
              <a:gd name="connsiteX5-127" fmla="*/ 12192000 w 12192000"/>
              <a:gd name="connsiteY5-128" fmla="*/ 2217136 h 2217136"/>
              <a:gd name="connsiteX6-129" fmla="*/ 0 w 12192000"/>
              <a:gd name="connsiteY6-130" fmla="*/ 2217136 h 2217136"/>
              <a:gd name="connsiteX7-131" fmla="*/ 0 w 12192000"/>
              <a:gd name="connsiteY7-132" fmla="*/ 99543 h 2217136"/>
              <a:gd name="connsiteX0-133" fmla="*/ 0 w 12192000"/>
              <a:gd name="connsiteY0-134" fmla="*/ 101580 h 2219173"/>
              <a:gd name="connsiteX1-135" fmla="*/ 1176702 w 12192000"/>
              <a:gd name="connsiteY1-136" fmla="*/ 3185 h 2219173"/>
              <a:gd name="connsiteX2-137" fmla="*/ 5603459 w 12192000"/>
              <a:gd name="connsiteY2-138" fmla="*/ 999428 h 2219173"/>
              <a:gd name="connsiteX3-139" fmla="*/ 11322057 w 12192000"/>
              <a:gd name="connsiteY3-140" fmla="*/ 40083 h 2219173"/>
              <a:gd name="connsiteX4-141" fmla="*/ 12192000 w 12192000"/>
              <a:gd name="connsiteY4-142" fmla="*/ 175375 h 2219173"/>
              <a:gd name="connsiteX5-143" fmla="*/ 12192000 w 12192000"/>
              <a:gd name="connsiteY5-144" fmla="*/ 2219173 h 2219173"/>
              <a:gd name="connsiteX6-145" fmla="*/ 0 w 12192000"/>
              <a:gd name="connsiteY6-146" fmla="*/ 2219173 h 2219173"/>
              <a:gd name="connsiteX7-147" fmla="*/ 0 w 12192000"/>
              <a:gd name="connsiteY7-148" fmla="*/ 101580 h 22191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圆角 12"/>
          <p:cNvSpPr/>
          <p:nvPr userDrawn="1"/>
        </p:nvSpPr>
        <p:spPr>
          <a:xfrm>
            <a:off x="4949109" y="4083597"/>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356489" y="5167878"/>
            <a:ext cx="12904971" cy="1323582"/>
            <a:chOff x="-127002" y="4938408"/>
            <a:chExt cx="12904971" cy="1323582"/>
          </a:xfrm>
        </p:grpSpPr>
        <p:sp>
          <p:nvSpPr>
            <p:cNvPr id="17" name="任意多边形: 形状 16"/>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1" fmla="*/ 0 w 12217400"/>
                <a:gd name="connsiteY0-2" fmla="*/ 228600 h 838200"/>
                <a:gd name="connsiteX1-3" fmla="*/ 1536700 w 12217400"/>
                <a:gd name="connsiteY1-4" fmla="*/ 127000 h 838200"/>
                <a:gd name="connsiteX2-5" fmla="*/ 4902200 w 12217400"/>
                <a:gd name="connsiteY2-6" fmla="*/ 838200 h 838200"/>
                <a:gd name="connsiteX3-7" fmla="*/ 9372600 w 12217400"/>
                <a:gd name="connsiteY3-8" fmla="*/ 546100 h 838200"/>
                <a:gd name="connsiteX4-9" fmla="*/ 11379200 w 12217400"/>
                <a:gd name="connsiteY4-10" fmla="*/ 0 h 838200"/>
                <a:gd name="connsiteX5-11" fmla="*/ 12217400 w 12217400"/>
                <a:gd name="connsiteY5-12" fmla="*/ 254000 h 838200"/>
                <a:gd name="connsiteX6-13" fmla="*/ 12217400 w 12217400"/>
                <a:gd name="connsiteY6-14" fmla="*/ 254000 h 838200"/>
                <a:gd name="connsiteX0-15" fmla="*/ 0 w 12217400"/>
                <a:gd name="connsiteY0-16" fmla="*/ 228600 h 847380"/>
                <a:gd name="connsiteX1-17" fmla="*/ 1536700 w 12217400"/>
                <a:gd name="connsiteY1-18" fmla="*/ 127000 h 847380"/>
                <a:gd name="connsiteX2-19" fmla="*/ 4902200 w 12217400"/>
                <a:gd name="connsiteY2-20" fmla="*/ 838200 h 847380"/>
                <a:gd name="connsiteX3-21" fmla="*/ 9372600 w 12217400"/>
                <a:gd name="connsiteY3-22" fmla="*/ 546100 h 847380"/>
                <a:gd name="connsiteX4-23" fmla="*/ 11379200 w 12217400"/>
                <a:gd name="connsiteY4-24" fmla="*/ 0 h 847380"/>
                <a:gd name="connsiteX5-25" fmla="*/ 12217400 w 12217400"/>
                <a:gd name="connsiteY5-26" fmla="*/ 254000 h 847380"/>
                <a:gd name="connsiteX6-27" fmla="*/ 12217400 w 12217400"/>
                <a:gd name="connsiteY6-28" fmla="*/ 254000 h 847380"/>
                <a:gd name="connsiteX0-29" fmla="*/ 0 w 12217400"/>
                <a:gd name="connsiteY0-30" fmla="*/ 228600 h 843210"/>
                <a:gd name="connsiteX1-31" fmla="*/ 1536700 w 12217400"/>
                <a:gd name="connsiteY1-32" fmla="*/ 127000 h 843210"/>
                <a:gd name="connsiteX2-33" fmla="*/ 4902200 w 12217400"/>
                <a:gd name="connsiteY2-34" fmla="*/ 838200 h 843210"/>
                <a:gd name="connsiteX3-35" fmla="*/ 9372600 w 12217400"/>
                <a:gd name="connsiteY3-36" fmla="*/ 546100 h 843210"/>
                <a:gd name="connsiteX4-37" fmla="*/ 11379200 w 12217400"/>
                <a:gd name="connsiteY4-38" fmla="*/ 0 h 843210"/>
                <a:gd name="connsiteX5-39" fmla="*/ 12217400 w 12217400"/>
                <a:gd name="connsiteY5-40" fmla="*/ 254000 h 843210"/>
                <a:gd name="connsiteX6-41" fmla="*/ 12217400 w 12217400"/>
                <a:gd name="connsiteY6-42" fmla="*/ 254000 h 843210"/>
                <a:gd name="connsiteX0-43" fmla="*/ 0 w 12217400"/>
                <a:gd name="connsiteY0-44" fmla="*/ 228600 h 855686"/>
                <a:gd name="connsiteX1-45" fmla="*/ 1536700 w 12217400"/>
                <a:gd name="connsiteY1-46" fmla="*/ 127000 h 855686"/>
                <a:gd name="connsiteX2-47" fmla="*/ 5138553 w 12217400"/>
                <a:gd name="connsiteY2-48" fmla="*/ 850900 h 855686"/>
                <a:gd name="connsiteX3-49" fmla="*/ 9372600 w 12217400"/>
                <a:gd name="connsiteY3-50" fmla="*/ 546100 h 855686"/>
                <a:gd name="connsiteX4-51" fmla="*/ 11379200 w 12217400"/>
                <a:gd name="connsiteY4-52" fmla="*/ 0 h 855686"/>
                <a:gd name="connsiteX5-53" fmla="*/ 12217400 w 12217400"/>
                <a:gd name="connsiteY5-54" fmla="*/ 254000 h 855686"/>
                <a:gd name="connsiteX6-55" fmla="*/ 12217400 w 12217400"/>
                <a:gd name="connsiteY6-56" fmla="*/ 254000 h 855686"/>
                <a:gd name="connsiteX0-57" fmla="*/ 0 w 12217400"/>
                <a:gd name="connsiteY0-58" fmla="*/ 228600 h 857597"/>
                <a:gd name="connsiteX1-59" fmla="*/ 1536700 w 12217400"/>
                <a:gd name="connsiteY1-60" fmla="*/ 127000 h 857597"/>
                <a:gd name="connsiteX2-61" fmla="*/ 5138553 w 12217400"/>
                <a:gd name="connsiteY2-62" fmla="*/ 850900 h 857597"/>
                <a:gd name="connsiteX3-63" fmla="*/ 9372600 w 12217400"/>
                <a:gd name="connsiteY3-64" fmla="*/ 546100 h 857597"/>
                <a:gd name="connsiteX4-65" fmla="*/ 11379200 w 12217400"/>
                <a:gd name="connsiteY4-66" fmla="*/ 0 h 857597"/>
                <a:gd name="connsiteX5-67" fmla="*/ 12217400 w 12217400"/>
                <a:gd name="connsiteY5-68" fmla="*/ 254000 h 857597"/>
                <a:gd name="connsiteX6-69" fmla="*/ 12217400 w 12217400"/>
                <a:gd name="connsiteY6-70" fmla="*/ 254000 h 857597"/>
                <a:gd name="connsiteX0-71" fmla="*/ 0 w 12217400"/>
                <a:gd name="connsiteY0-72" fmla="*/ 276386 h 905383"/>
                <a:gd name="connsiteX1-73" fmla="*/ 1536700 w 12217400"/>
                <a:gd name="connsiteY1-74" fmla="*/ 174786 h 905383"/>
                <a:gd name="connsiteX2-75" fmla="*/ 5138553 w 12217400"/>
                <a:gd name="connsiteY2-76" fmla="*/ 898686 h 905383"/>
                <a:gd name="connsiteX3-77" fmla="*/ 9372600 w 12217400"/>
                <a:gd name="connsiteY3-78" fmla="*/ 593886 h 905383"/>
                <a:gd name="connsiteX4-79" fmla="*/ 11379200 w 12217400"/>
                <a:gd name="connsiteY4-80" fmla="*/ 47786 h 905383"/>
                <a:gd name="connsiteX5-81" fmla="*/ 12217400 w 12217400"/>
                <a:gd name="connsiteY5-82" fmla="*/ 301786 h 905383"/>
                <a:gd name="connsiteX6-83" fmla="*/ 12217400 w 12217400"/>
                <a:gd name="connsiteY6-84" fmla="*/ 301786 h 905383"/>
                <a:gd name="connsiteX0-85" fmla="*/ 0 w 12217400"/>
                <a:gd name="connsiteY0-86" fmla="*/ 246200 h 875197"/>
                <a:gd name="connsiteX1-87" fmla="*/ 1536700 w 12217400"/>
                <a:gd name="connsiteY1-88" fmla="*/ 144600 h 875197"/>
                <a:gd name="connsiteX2-89" fmla="*/ 5138553 w 12217400"/>
                <a:gd name="connsiteY2-90" fmla="*/ 868500 h 875197"/>
                <a:gd name="connsiteX3-91" fmla="*/ 9372600 w 12217400"/>
                <a:gd name="connsiteY3-92" fmla="*/ 563700 h 875197"/>
                <a:gd name="connsiteX4-93" fmla="*/ 11379200 w 12217400"/>
                <a:gd name="connsiteY4-94" fmla="*/ 17600 h 875197"/>
                <a:gd name="connsiteX5-95" fmla="*/ 12217400 w 12217400"/>
                <a:gd name="connsiteY5-96" fmla="*/ 271600 h 875197"/>
                <a:gd name="connsiteX6-97" fmla="*/ 12217400 w 12217400"/>
                <a:gd name="connsiteY6-98" fmla="*/ 271600 h 875197"/>
                <a:gd name="connsiteX0-99" fmla="*/ 0 w 12217400"/>
                <a:gd name="connsiteY0-100" fmla="*/ 246200 h 869012"/>
                <a:gd name="connsiteX1-101" fmla="*/ 1536700 w 12217400"/>
                <a:gd name="connsiteY1-102" fmla="*/ 144600 h 869012"/>
                <a:gd name="connsiteX2-103" fmla="*/ 5138553 w 12217400"/>
                <a:gd name="connsiteY2-104" fmla="*/ 868500 h 869012"/>
                <a:gd name="connsiteX3-105" fmla="*/ 11379200 w 12217400"/>
                <a:gd name="connsiteY3-106" fmla="*/ 17600 h 869012"/>
                <a:gd name="connsiteX4-107" fmla="*/ 12217400 w 12217400"/>
                <a:gd name="connsiteY4-108" fmla="*/ 271600 h 869012"/>
                <a:gd name="connsiteX5-109" fmla="*/ 12217400 w 12217400"/>
                <a:gd name="connsiteY5-110" fmla="*/ 271600 h 869012"/>
                <a:gd name="connsiteX0-111" fmla="*/ 0 w 12217400"/>
                <a:gd name="connsiteY0-112" fmla="*/ 270645 h 893674"/>
                <a:gd name="connsiteX1-113" fmla="*/ 1536700 w 12217400"/>
                <a:gd name="connsiteY1-114" fmla="*/ 169045 h 893674"/>
                <a:gd name="connsiteX2-115" fmla="*/ 5138553 w 12217400"/>
                <a:gd name="connsiteY2-116" fmla="*/ 892945 h 893674"/>
                <a:gd name="connsiteX3-117" fmla="*/ 10856737 w 12217400"/>
                <a:gd name="connsiteY3-118" fmla="*/ 16645 h 893674"/>
                <a:gd name="connsiteX4-119" fmla="*/ 12217400 w 12217400"/>
                <a:gd name="connsiteY4-120" fmla="*/ 296045 h 893674"/>
                <a:gd name="connsiteX5-121" fmla="*/ 12217400 w 12217400"/>
                <a:gd name="connsiteY5-122" fmla="*/ 296045 h 893674"/>
                <a:gd name="connsiteX0-123" fmla="*/ 0 w 12217400"/>
                <a:gd name="connsiteY0-124" fmla="*/ 270645 h 893674"/>
                <a:gd name="connsiteX1-125" fmla="*/ 1536700 w 12217400"/>
                <a:gd name="connsiteY1-126" fmla="*/ 169045 h 893674"/>
                <a:gd name="connsiteX2-127" fmla="*/ 5138553 w 12217400"/>
                <a:gd name="connsiteY2-128" fmla="*/ 892945 h 893674"/>
                <a:gd name="connsiteX3-129" fmla="*/ 10856737 w 12217400"/>
                <a:gd name="connsiteY3-130" fmla="*/ 16645 h 893674"/>
                <a:gd name="connsiteX4-131" fmla="*/ 12217400 w 12217400"/>
                <a:gd name="connsiteY4-132" fmla="*/ 296045 h 893674"/>
                <a:gd name="connsiteX5-133" fmla="*/ 12217400 w 12217400"/>
                <a:gd name="connsiteY5-134" fmla="*/ 296045 h 893674"/>
                <a:gd name="connsiteX0-135" fmla="*/ 0 w 12217400"/>
                <a:gd name="connsiteY0-136" fmla="*/ 270645 h 894229"/>
                <a:gd name="connsiteX1-137" fmla="*/ 1536700 w 12217400"/>
                <a:gd name="connsiteY1-138" fmla="*/ 169045 h 894229"/>
                <a:gd name="connsiteX2-139" fmla="*/ 5138553 w 12217400"/>
                <a:gd name="connsiteY2-140" fmla="*/ 892945 h 894229"/>
                <a:gd name="connsiteX3-141" fmla="*/ 10856737 w 12217400"/>
                <a:gd name="connsiteY3-142" fmla="*/ 16645 h 894229"/>
                <a:gd name="connsiteX4-143" fmla="*/ 12217400 w 12217400"/>
                <a:gd name="connsiteY4-144" fmla="*/ 296045 h 894229"/>
                <a:gd name="connsiteX5-145" fmla="*/ 12217400 w 12217400"/>
                <a:gd name="connsiteY5-146" fmla="*/ 296045 h 894229"/>
                <a:gd name="connsiteX0-147" fmla="*/ 0 w 12217400"/>
                <a:gd name="connsiteY0-148" fmla="*/ 270645 h 893177"/>
                <a:gd name="connsiteX1-149" fmla="*/ 1586459 w 12217400"/>
                <a:gd name="connsiteY1-150" fmla="*/ 105545 h 893177"/>
                <a:gd name="connsiteX2-151" fmla="*/ 5138553 w 12217400"/>
                <a:gd name="connsiteY2-152" fmla="*/ 892945 h 893177"/>
                <a:gd name="connsiteX3-153" fmla="*/ 10856737 w 12217400"/>
                <a:gd name="connsiteY3-154" fmla="*/ 16645 h 893177"/>
                <a:gd name="connsiteX4-155" fmla="*/ 12217400 w 12217400"/>
                <a:gd name="connsiteY4-156" fmla="*/ 296045 h 893177"/>
                <a:gd name="connsiteX5-157" fmla="*/ 12217400 w 12217400"/>
                <a:gd name="connsiteY5-158" fmla="*/ 296045 h 893177"/>
                <a:gd name="connsiteX0-159" fmla="*/ 0 w 12217400"/>
                <a:gd name="connsiteY0-160" fmla="*/ 270645 h 893177"/>
                <a:gd name="connsiteX1-161" fmla="*/ 1586459 w 12217400"/>
                <a:gd name="connsiteY1-162" fmla="*/ 105545 h 893177"/>
                <a:gd name="connsiteX2-163" fmla="*/ 5138553 w 12217400"/>
                <a:gd name="connsiteY2-164" fmla="*/ 892945 h 893177"/>
                <a:gd name="connsiteX3-165" fmla="*/ 10856737 w 12217400"/>
                <a:gd name="connsiteY3-166" fmla="*/ 16645 h 893177"/>
                <a:gd name="connsiteX4-167" fmla="*/ 12217400 w 12217400"/>
                <a:gd name="connsiteY4-168" fmla="*/ 296045 h 893177"/>
                <a:gd name="connsiteX5-169" fmla="*/ 12217400 w 12217400"/>
                <a:gd name="connsiteY5-170" fmla="*/ 296045 h 893177"/>
                <a:gd name="connsiteX0-171" fmla="*/ 0 w 12105444"/>
                <a:gd name="connsiteY0-172" fmla="*/ 232545 h 893179"/>
                <a:gd name="connsiteX1-173" fmla="*/ 1474503 w 12105444"/>
                <a:gd name="connsiteY1-174" fmla="*/ 105545 h 893179"/>
                <a:gd name="connsiteX2-175" fmla="*/ 5026597 w 12105444"/>
                <a:gd name="connsiteY2-176" fmla="*/ 892945 h 893179"/>
                <a:gd name="connsiteX3-177" fmla="*/ 10744781 w 12105444"/>
                <a:gd name="connsiteY3-178" fmla="*/ 16645 h 893179"/>
                <a:gd name="connsiteX4-179" fmla="*/ 12105444 w 12105444"/>
                <a:gd name="connsiteY4-180" fmla="*/ 296045 h 893179"/>
                <a:gd name="connsiteX5-181" fmla="*/ 12105444 w 12105444"/>
                <a:gd name="connsiteY5-182" fmla="*/ 296045 h 893179"/>
                <a:gd name="connsiteX0-183" fmla="*/ 0 w 12105444"/>
                <a:gd name="connsiteY0-184" fmla="*/ 232545 h 893018"/>
                <a:gd name="connsiteX1-185" fmla="*/ 1598899 w 12105444"/>
                <a:gd name="connsiteY1-186" fmla="*/ 67445 h 893018"/>
                <a:gd name="connsiteX2-187" fmla="*/ 5026597 w 12105444"/>
                <a:gd name="connsiteY2-188" fmla="*/ 892945 h 893018"/>
                <a:gd name="connsiteX3-189" fmla="*/ 10744781 w 12105444"/>
                <a:gd name="connsiteY3-190" fmla="*/ 16645 h 893018"/>
                <a:gd name="connsiteX4-191" fmla="*/ 12105444 w 12105444"/>
                <a:gd name="connsiteY4-192" fmla="*/ 296045 h 893018"/>
                <a:gd name="connsiteX5-193" fmla="*/ 12105444 w 12105444"/>
                <a:gd name="connsiteY5-194" fmla="*/ 296045 h 893018"/>
                <a:gd name="connsiteX0-195" fmla="*/ 0 w 12105444"/>
                <a:gd name="connsiteY0-196" fmla="*/ 244105 h 904509"/>
                <a:gd name="connsiteX1-197" fmla="*/ 1934768 w 12105444"/>
                <a:gd name="connsiteY1-198" fmla="*/ 40905 h 904509"/>
                <a:gd name="connsiteX2-199" fmla="*/ 5026597 w 12105444"/>
                <a:gd name="connsiteY2-200" fmla="*/ 904505 h 904509"/>
                <a:gd name="connsiteX3-201" fmla="*/ 10744781 w 12105444"/>
                <a:gd name="connsiteY3-202" fmla="*/ 28205 h 904509"/>
                <a:gd name="connsiteX4-203" fmla="*/ 12105444 w 12105444"/>
                <a:gd name="connsiteY4-204" fmla="*/ 307605 h 904509"/>
                <a:gd name="connsiteX5-205" fmla="*/ 12105444 w 12105444"/>
                <a:gd name="connsiteY5-206" fmla="*/ 307605 h 904509"/>
                <a:gd name="connsiteX0-207" fmla="*/ 0 w 12105444"/>
                <a:gd name="connsiteY0-208" fmla="*/ 245006 h 918110"/>
                <a:gd name="connsiteX1-209" fmla="*/ 1934768 w 12105444"/>
                <a:gd name="connsiteY1-210" fmla="*/ 41806 h 918110"/>
                <a:gd name="connsiteX2-211" fmla="*/ 6046643 w 12105444"/>
                <a:gd name="connsiteY2-212" fmla="*/ 918106 h 918110"/>
                <a:gd name="connsiteX3-213" fmla="*/ 10744781 w 12105444"/>
                <a:gd name="connsiteY3-214" fmla="*/ 29106 h 918110"/>
                <a:gd name="connsiteX4-215" fmla="*/ 12105444 w 12105444"/>
                <a:gd name="connsiteY4-216" fmla="*/ 308506 h 918110"/>
                <a:gd name="connsiteX5-217" fmla="*/ 12105444 w 12105444"/>
                <a:gd name="connsiteY5-218" fmla="*/ 308506 h 918110"/>
                <a:gd name="connsiteX0-219" fmla="*/ 0 w 12105444"/>
                <a:gd name="connsiteY0-220" fmla="*/ 308616 h 981924"/>
                <a:gd name="connsiteX1-221" fmla="*/ 1934768 w 12105444"/>
                <a:gd name="connsiteY1-222" fmla="*/ 105416 h 981924"/>
                <a:gd name="connsiteX2-223" fmla="*/ 6046643 w 12105444"/>
                <a:gd name="connsiteY2-224" fmla="*/ 981716 h 981924"/>
                <a:gd name="connsiteX3-225" fmla="*/ 10931375 w 12105444"/>
                <a:gd name="connsiteY3-226" fmla="*/ 16516 h 981924"/>
                <a:gd name="connsiteX4-227" fmla="*/ 12105444 w 12105444"/>
                <a:gd name="connsiteY4-228" fmla="*/ 372116 h 981924"/>
                <a:gd name="connsiteX5-229" fmla="*/ 12105444 w 12105444"/>
                <a:gd name="connsiteY5-230" fmla="*/ 372116 h 981924"/>
                <a:gd name="connsiteX0-231" fmla="*/ 0 w 12105444"/>
                <a:gd name="connsiteY0-232" fmla="*/ 292100 h 965408"/>
                <a:gd name="connsiteX1-233" fmla="*/ 1934768 w 12105444"/>
                <a:gd name="connsiteY1-234" fmla="*/ 88900 h 965408"/>
                <a:gd name="connsiteX2-235" fmla="*/ 6046643 w 12105444"/>
                <a:gd name="connsiteY2-236" fmla="*/ 965200 h 965408"/>
                <a:gd name="connsiteX3-237" fmla="*/ 10931375 w 12105444"/>
                <a:gd name="connsiteY3-238" fmla="*/ 0 h 965408"/>
                <a:gd name="connsiteX4-239" fmla="*/ 12105444 w 12105444"/>
                <a:gd name="connsiteY4-240" fmla="*/ 355600 h 965408"/>
                <a:gd name="connsiteX5-241" fmla="*/ 12105444 w 12105444"/>
                <a:gd name="connsiteY5-242" fmla="*/ 355600 h 965408"/>
                <a:gd name="connsiteX0-243" fmla="*/ 0 w 12105444"/>
                <a:gd name="connsiteY0-244" fmla="*/ 316991 h 1168066"/>
                <a:gd name="connsiteX1-245" fmla="*/ 1934768 w 12105444"/>
                <a:gd name="connsiteY1-246" fmla="*/ 113791 h 1168066"/>
                <a:gd name="connsiteX2-247" fmla="*/ 7054249 w 12105444"/>
                <a:gd name="connsiteY2-248" fmla="*/ 1167891 h 1168066"/>
                <a:gd name="connsiteX3-249" fmla="*/ 10931375 w 12105444"/>
                <a:gd name="connsiteY3-250" fmla="*/ 24891 h 1168066"/>
                <a:gd name="connsiteX4-251" fmla="*/ 12105444 w 12105444"/>
                <a:gd name="connsiteY4-252" fmla="*/ 380491 h 1168066"/>
                <a:gd name="connsiteX5-253" fmla="*/ 12105444 w 12105444"/>
                <a:gd name="connsiteY5-254" fmla="*/ 380491 h 1168066"/>
                <a:gd name="connsiteX0-255" fmla="*/ 0 w 12105444"/>
                <a:gd name="connsiteY0-256" fmla="*/ 329192 h 1180320"/>
                <a:gd name="connsiteX1-257" fmla="*/ 1934768 w 12105444"/>
                <a:gd name="connsiteY1-258" fmla="*/ 125992 h 1180320"/>
                <a:gd name="connsiteX2-259" fmla="*/ 7054249 w 12105444"/>
                <a:gd name="connsiteY2-260" fmla="*/ 1180092 h 1180320"/>
                <a:gd name="connsiteX3-261" fmla="*/ 11130408 w 12105444"/>
                <a:gd name="connsiteY3-262" fmla="*/ 24392 h 1180320"/>
                <a:gd name="connsiteX4-263" fmla="*/ 12105444 w 12105444"/>
                <a:gd name="connsiteY4-264" fmla="*/ 392692 h 1180320"/>
                <a:gd name="connsiteX5-265" fmla="*/ 12105444 w 12105444"/>
                <a:gd name="connsiteY5-266" fmla="*/ 392692 h 1180320"/>
                <a:gd name="connsiteX0-267" fmla="*/ 0 w 12777181"/>
                <a:gd name="connsiteY0-268" fmla="*/ 329662 h 1180790"/>
                <a:gd name="connsiteX1-269" fmla="*/ 1934768 w 12777181"/>
                <a:gd name="connsiteY1-270" fmla="*/ 126462 h 1180790"/>
                <a:gd name="connsiteX2-271" fmla="*/ 7054249 w 12777181"/>
                <a:gd name="connsiteY2-272" fmla="*/ 1180562 h 1180790"/>
                <a:gd name="connsiteX3-273" fmla="*/ 11130408 w 12777181"/>
                <a:gd name="connsiteY3-274" fmla="*/ 24862 h 1180790"/>
                <a:gd name="connsiteX4-275" fmla="*/ 12105444 w 12777181"/>
                <a:gd name="connsiteY4-276" fmla="*/ 393162 h 1180790"/>
                <a:gd name="connsiteX5-277" fmla="*/ 12777181 w 12777181"/>
                <a:gd name="connsiteY5-278" fmla="*/ 456662 h 1180790"/>
                <a:gd name="connsiteX0-279" fmla="*/ 0 w 12105444"/>
                <a:gd name="connsiteY0-280" fmla="*/ 329662 h 1180790"/>
                <a:gd name="connsiteX1-281" fmla="*/ 1934768 w 12105444"/>
                <a:gd name="connsiteY1-282" fmla="*/ 126462 h 1180790"/>
                <a:gd name="connsiteX2-283" fmla="*/ 7054249 w 12105444"/>
                <a:gd name="connsiteY2-284" fmla="*/ 1180562 h 1180790"/>
                <a:gd name="connsiteX3-285" fmla="*/ 11130408 w 12105444"/>
                <a:gd name="connsiteY3-286" fmla="*/ 24862 h 1180790"/>
                <a:gd name="connsiteX4-287" fmla="*/ 12105444 w 12105444"/>
                <a:gd name="connsiteY4-288" fmla="*/ 393162 h 1180790"/>
                <a:gd name="connsiteX0-289" fmla="*/ 0 w 12304477"/>
                <a:gd name="connsiteY0-290" fmla="*/ 326203 h 1177331"/>
                <a:gd name="connsiteX1-291" fmla="*/ 1934768 w 12304477"/>
                <a:gd name="connsiteY1-292" fmla="*/ 123003 h 1177331"/>
                <a:gd name="connsiteX2-293" fmla="*/ 7054249 w 12304477"/>
                <a:gd name="connsiteY2-294" fmla="*/ 1177103 h 1177331"/>
                <a:gd name="connsiteX3-295" fmla="*/ 11130408 w 12304477"/>
                <a:gd name="connsiteY3-296" fmla="*/ 21403 h 1177331"/>
                <a:gd name="connsiteX4-297" fmla="*/ 12304477 w 12304477"/>
                <a:gd name="connsiteY4-298" fmla="*/ 427803 h 1177331"/>
                <a:gd name="connsiteX0-299" fmla="*/ 0 w 12304477"/>
                <a:gd name="connsiteY0-300" fmla="*/ 327712 h 1178840"/>
                <a:gd name="connsiteX1-301" fmla="*/ 1934768 w 12304477"/>
                <a:gd name="connsiteY1-302" fmla="*/ 124512 h 1178840"/>
                <a:gd name="connsiteX2-303" fmla="*/ 7054249 w 12304477"/>
                <a:gd name="connsiteY2-304" fmla="*/ 1178612 h 1178840"/>
                <a:gd name="connsiteX3-305" fmla="*/ 11130408 w 12304477"/>
                <a:gd name="connsiteY3-306" fmla="*/ 22912 h 1178840"/>
                <a:gd name="connsiteX4-307" fmla="*/ 12304477 w 12304477"/>
                <a:gd name="connsiteY4-308" fmla="*/ 429312 h 1178840"/>
                <a:gd name="connsiteX0-309" fmla="*/ 0 w 12304477"/>
                <a:gd name="connsiteY0-310" fmla="*/ 325890 h 1138926"/>
                <a:gd name="connsiteX1-311" fmla="*/ 1934768 w 12304477"/>
                <a:gd name="connsiteY1-312" fmla="*/ 122690 h 1138926"/>
                <a:gd name="connsiteX2-313" fmla="*/ 6357633 w 12304477"/>
                <a:gd name="connsiteY2-314" fmla="*/ 1138690 h 1138926"/>
                <a:gd name="connsiteX3-315" fmla="*/ 11130408 w 12304477"/>
                <a:gd name="connsiteY3-316" fmla="*/ 21090 h 1138926"/>
                <a:gd name="connsiteX4-317" fmla="*/ 12304477 w 12304477"/>
                <a:gd name="connsiteY4-318" fmla="*/ 427490 h 1138926"/>
                <a:gd name="connsiteX0-319" fmla="*/ 0 w 12304477"/>
                <a:gd name="connsiteY0-320" fmla="*/ 326492 h 1152225"/>
                <a:gd name="connsiteX1-321" fmla="*/ 1934768 w 12304477"/>
                <a:gd name="connsiteY1-322" fmla="*/ 123292 h 1152225"/>
                <a:gd name="connsiteX2-323" fmla="*/ 6830337 w 12304477"/>
                <a:gd name="connsiteY2-324" fmla="*/ 1151992 h 1152225"/>
                <a:gd name="connsiteX3-325" fmla="*/ 11130408 w 12304477"/>
                <a:gd name="connsiteY3-326" fmla="*/ 21692 h 1152225"/>
                <a:gd name="connsiteX4-327" fmla="*/ 12304477 w 12304477"/>
                <a:gd name="connsiteY4-328" fmla="*/ 428092 h 1152225"/>
                <a:gd name="connsiteX0-329" fmla="*/ 0 w 12441312"/>
                <a:gd name="connsiteY0-330" fmla="*/ 321380 h 1147113"/>
                <a:gd name="connsiteX1-331" fmla="*/ 1934768 w 12441312"/>
                <a:gd name="connsiteY1-332" fmla="*/ 118180 h 1147113"/>
                <a:gd name="connsiteX2-333" fmla="*/ 6830337 w 12441312"/>
                <a:gd name="connsiteY2-334" fmla="*/ 1146880 h 1147113"/>
                <a:gd name="connsiteX3-335" fmla="*/ 11130408 w 12441312"/>
                <a:gd name="connsiteY3-336" fmla="*/ 16580 h 1147113"/>
                <a:gd name="connsiteX4-337" fmla="*/ 12441312 w 12441312"/>
                <a:gd name="connsiteY4-338" fmla="*/ 486480 h 1147113"/>
                <a:gd name="connsiteX0-339" fmla="*/ 0 w 12441312"/>
                <a:gd name="connsiteY0-340" fmla="*/ 322978 h 1148711"/>
                <a:gd name="connsiteX1-341" fmla="*/ 1934768 w 12441312"/>
                <a:gd name="connsiteY1-342" fmla="*/ 119778 h 1148711"/>
                <a:gd name="connsiteX2-343" fmla="*/ 6830337 w 12441312"/>
                <a:gd name="connsiteY2-344" fmla="*/ 1148478 h 1148711"/>
                <a:gd name="connsiteX3-345" fmla="*/ 11130408 w 12441312"/>
                <a:gd name="connsiteY3-346" fmla="*/ 18178 h 1148711"/>
                <a:gd name="connsiteX4-347" fmla="*/ 12441312 w 12441312"/>
                <a:gd name="connsiteY4-348" fmla="*/ 488078 h 1148711"/>
                <a:gd name="connsiteX0-349" fmla="*/ 0 w 12441312"/>
                <a:gd name="connsiteY0-350" fmla="*/ 255890 h 1081486"/>
                <a:gd name="connsiteX1-351" fmla="*/ 1934768 w 12441312"/>
                <a:gd name="connsiteY1-352" fmla="*/ 52690 h 1081486"/>
                <a:gd name="connsiteX2-353" fmla="*/ 6830337 w 12441312"/>
                <a:gd name="connsiteY2-354" fmla="*/ 1081390 h 1081486"/>
                <a:gd name="connsiteX3-355" fmla="*/ 11192606 w 12441312"/>
                <a:gd name="connsiteY3-356" fmla="*/ 116190 h 1081486"/>
                <a:gd name="connsiteX4-357" fmla="*/ 12441312 w 12441312"/>
                <a:gd name="connsiteY4-358" fmla="*/ 420990 h 1081486"/>
                <a:gd name="connsiteX0-359" fmla="*/ 0 w 12515949"/>
                <a:gd name="connsiteY0-360" fmla="*/ 255890 h 1081480"/>
                <a:gd name="connsiteX1-361" fmla="*/ 1934768 w 12515949"/>
                <a:gd name="connsiteY1-362" fmla="*/ 52690 h 1081480"/>
                <a:gd name="connsiteX2-363" fmla="*/ 6830337 w 12515949"/>
                <a:gd name="connsiteY2-364" fmla="*/ 1081390 h 1081480"/>
                <a:gd name="connsiteX3-365" fmla="*/ 11192606 w 12515949"/>
                <a:gd name="connsiteY3-366" fmla="*/ 116190 h 1081480"/>
                <a:gd name="connsiteX4-367" fmla="*/ 12515949 w 12515949"/>
                <a:gd name="connsiteY4-368" fmla="*/ 738490 h 1081480"/>
                <a:gd name="connsiteX0-369" fmla="*/ 0 w 12515949"/>
                <a:gd name="connsiteY0-370" fmla="*/ 255890 h 1081422"/>
                <a:gd name="connsiteX1-371" fmla="*/ 1934768 w 12515949"/>
                <a:gd name="connsiteY1-372" fmla="*/ 52690 h 1081422"/>
                <a:gd name="connsiteX2-373" fmla="*/ 6830337 w 12515949"/>
                <a:gd name="connsiteY2-374" fmla="*/ 1081390 h 1081422"/>
                <a:gd name="connsiteX3-375" fmla="*/ 10856738 w 12515949"/>
                <a:gd name="connsiteY3-376" fmla="*/ 90790 h 1081422"/>
                <a:gd name="connsiteX4-377" fmla="*/ 12515949 w 12515949"/>
                <a:gd name="connsiteY4-378" fmla="*/ 738490 h 1081422"/>
                <a:gd name="connsiteX0-379" fmla="*/ 0 w 12515949"/>
                <a:gd name="connsiteY0-380" fmla="*/ 255890 h 1081422"/>
                <a:gd name="connsiteX1-381" fmla="*/ 1934768 w 12515949"/>
                <a:gd name="connsiteY1-382" fmla="*/ 52690 h 1081422"/>
                <a:gd name="connsiteX2-383" fmla="*/ 6444711 w 12515949"/>
                <a:gd name="connsiteY2-384" fmla="*/ 1081390 h 1081422"/>
                <a:gd name="connsiteX3-385" fmla="*/ 10856738 w 12515949"/>
                <a:gd name="connsiteY3-386" fmla="*/ 90790 h 1081422"/>
                <a:gd name="connsiteX4-387" fmla="*/ 12515949 w 12515949"/>
                <a:gd name="connsiteY4-388" fmla="*/ 738490 h 1081422"/>
                <a:gd name="connsiteX0-389" fmla="*/ 0 w 12578147"/>
                <a:gd name="connsiteY0-390" fmla="*/ 255890 h 1081421"/>
                <a:gd name="connsiteX1-391" fmla="*/ 1934768 w 12578147"/>
                <a:gd name="connsiteY1-392" fmla="*/ 52690 h 1081421"/>
                <a:gd name="connsiteX2-393" fmla="*/ 6444711 w 12578147"/>
                <a:gd name="connsiteY2-394" fmla="*/ 1081390 h 1081421"/>
                <a:gd name="connsiteX3-395" fmla="*/ 10856738 w 12578147"/>
                <a:gd name="connsiteY3-396" fmla="*/ 90790 h 1081421"/>
                <a:gd name="connsiteX4-397" fmla="*/ 12578147 w 12578147"/>
                <a:gd name="connsiteY4-398" fmla="*/ 916290 h 1081421"/>
                <a:gd name="connsiteX0-399" fmla="*/ 0 w 12578147"/>
                <a:gd name="connsiteY0-400" fmla="*/ 255890 h 1081421"/>
                <a:gd name="connsiteX1-401" fmla="*/ 1934768 w 12578147"/>
                <a:gd name="connsiteY1-402" fmla="*/ 52690 h 1081421"/>
                <a:gd name="connsiteX2-403" fmla="*/ 6444711 w 12578147"/>
                <a:gd name="connsiteY2-404" fmla="*/ 1081390 h 1081421"/>
                <a:gd name="connsiteX3-405" fmla="*/ 10856738 w 12578147"/>
                <a:gd name="connsiteY3-406" fmla="*/ 90790 h 1081421"/>
                <a:gd name="connsiteX4-407" fmla="*/ 12578147 w 12578147"/>
                <a:gd name="connsiteY4-408" fmla="*/ 916290 h 108142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1" fmla="*/ 0 w 12217400"/>
                <a:gd name="connsiteY0-2" fmla="*/ 228600 h 838200"/>
                <a:gd name="connsiteX1-3" fmla="*/ 1536700 w 12217400"/>
                <a:gd name="connsiteY1-4" fmla="*/ 127000 h 838200"/>
                <a:gd name="connsiteX2-5" fmla="*/ 4902200 w 12217400"/>
                <a:gd name="connsiteY2-6" fmla="*/ 838200 h 838200"/>
                <a:gd name="connsiteX3-7" fmla="*/ 9372600 w 12217400"/>
                <a:gd name="connsiteY3-8" fmla="*/ 546100 h 838200"/>
                <a:gd name="connsiteX4-9" fmla="*/ 11379200 w 12217400"/>
                <a:gd name="connsiteY4-10" fmla="*/ 0 h 838200"/>
                <a:gd name="connsiteX5-11" fmla="*/ 12217400 w 12217400"/>
                <a:gd name="connsiteY5-12" fmla="*/ 254000 h 838200"/>
                <a:gd name="connsiteX6-13" fmla="*/ 12217400 w 12217400"/>
                <a:gd name="connsiteY6-14" fmla="*/ 254000 h 838200"/>
                <a:gd name="connsiteX0-15" fmla="*/ 0 w 12217400"/>
                <a:gd name="connsiteY0-16" fmla="*/ 228600 h 847380"/>
                <a:gd name="connsiteX1-17" fmla="*/ 1536700 w 12217400"/>
                <a:gd name="connsiteY1-18" fmla="*/ 127000 h 847380"/>
                <a:gd name="connsiteX2-19" fmla="*/ 4902200 w 12217400"/>
                <a:gd name="connsiteY2-20" fmla="*/ 838200 h 847380"/>
                <a:gd name="connsiteX3-21" fmla="*/ 9372600 w 12217400"/>
                <a:gd name="connsiteY3-22" fmla="*/ 546100 h 847380"/>
                <a:gd name="connsiteX4-23" fmla="*/ 11379200 w 12217400"/>
                <a:gd name="connsiteY4-24" fmla="*/ 0 h 847380"/>
                <a:gd name="connsiteX5-25" fmla="*/ 12217400 w 12217400"/>
                <a:gd name="connsiteY5-26" fmla="*/ 254000 h 847380"/>
                <a:gd name="connsiteX6-27" fmla="*/ 12217400 w 12217400"/>
                <a:gd name="connsiteY6-28" fmla="*/ 254000 h 847380"/>
                <a:gd name="connsiteX0-29" fmla="*/ 0 w 12217400"/>
                <a:gd name="connsiteY0-30" fmla="*/ 228600 h 843210"/>
                <a:gd name="connsiteX1-31" fmla="*/ 1536700 w 12217400"/>
                <a:gd name="connsiteY1-32" fmla="*/ 127000 h 843210"/>
                <a:gd name="connsiteX2-33" fmla="*/ 4902200 w 12217400"/>
                <a:gd name="connsiteY2-34" fmla="*/ 838200 h 843210"/>
                <a:gd name="connsiteX3-35" fmla="*/ 9372600 w 12217400"/>
                <a:gd name="connsiteY3-36" fmla="*/ 546100 h 843210"/>
                <a:gd name="connsiteX4-37" fmla="*/ 11379200 w 12217400"/>
                <a:gd name="connsiteY4-38" fmla="*/ 0 h 843210"/>
                <a:gd name="connsiteX5-39" fmla="*/ 12217400 w 12217400"/>
                <a:gd name="connsiteY5-40" fmla="*/ 254000 h 843210"/>
                <a:gd name="connsiteX6-41" fmla="*/ 12217400 w 12217400"/>
                <a:gd name="connsiteY6-42" fmla="*/ 254000 h 843210"/>
                <a:gd name="connsiteX0-43" fmla="*/ 0 w 12217400"/>
                <a:gd name="connsiteY0-44" fmla="*/ 228600 h 855686"/>
                <a:gd name="connsiteX1-45" fmla="*/ 1536700 w 12217400"/>
                <a:gd name="connsiteY1-46" fmla="*/ 127000 h 855686"/>
                <a:gd name="connsiteX2-47" fmla="*/ 5138553 w 12217400"/>
                <a:gd name="connsiteY2-48" fmla="*/ 850900 h 855686"/>
                <a:gd name="connsiteX3-49" fmla="*/ 9372600 w 12217400"/>
                <a:gd name="connsiteY3-50" fmla="*/ 546100 h 855686"/>
                <a:gd name="connsiteX4-51" fmla="*/ 11379200 w 12217400"/>
                <a:gd name="connsiteY4-52" fmla="*/ 0 h 855686"/>
                <a:gd name="connsiteX5-53" fmla="*/ 12217400 w 12217400"/>
                <a:gd name="connsiteY5-54" fmla="*/ 254000 h 855686"/>
                <a:gd name="connsiteX6-55" fmla="*/ 12217400 w 12217400"/>
                <a:gd name="connsiteY6-56" fmla="*/ 254000 h 855686"/>
                <a:gd name="connsiteX0-57" fmla="*/ 0 w 12217400"/>
                <a:gd name="connsiteY0-58" fmla="*/ 228600 h 857597"/>
                <a:gd name="connsiteX1-59" fmla="*/ 1536700 w 12217400"/>
                <a:gd name="connsiteY1-60" fmla="*/ 127000 h 857597"/>
                <a:gd name="connsiteX2-61" fmla="*/ 5138553 w 12217400"/>
                <a:gd name="connsiteY2-62" fmla="*/ 850900 h 857597"/>
                <a:gd name="connsiteX3-63" fmla="*/ 9372600 w 12217400"/>
                <a:gd name="connsiteY3-64" fmla="*/ 546100 h 857597"/>
                <a:gd name="connsiteX4-65" fmla="*/ 11379200 w 12217400"/>
                <a:gd name="connsiteY4-66" fmla="*/ 0 h 857597"/>
                <a:gd name="connsiteX5-67" fmla="*/ 12217400 w 12217400"/>
                <a:gd name="connsiteY5-68" fmla="*/ 254000 h 857597"/>
                <a:gd name="connsiteX6-69" fmla="*/ 12217400 w 12217400"/>
                <a:gd name="connsiteY6-70" fmla="*/ 254000 h 857597"/>
                <a:gd name="connsiteX0-71" fmla="*/ 0 w 12217400"/>
                <a:gd name="connsiteY0-72" fmla="*/ 276386 h 905383"/>
                <a:gd name="connsiteX1-73" fmla="*/ 1536700 w 12217400"/>
                <a:gd name="connsiteY1-74" fmla="*/ 174786 h 905383"/>
                <a:gd name="connsiteX2-75" fmla="*/ 5138553 w 12217400"/>
                <a:gd name="connsiteY2-76" fmla="*/ 898686 h 905383"/>
                <a:gd name="connsiteX3-77" fmla="*/ 9372600 w 12217400"/>
                <a:gd name="connsiteY3-78" fmla="*/ 593886 h 905383"/>
                <a:gd name="connsiteX4-79" fmla="*/ 11379200 w 12217400"/>
                <a:gd name="connsiteY4-80" fmla="*/ 47786 h 905383"/>
                <a:gd name="connsiteX5-81" fmla="*/ 12217400 w 12217400"/>
                <a:gd name="connsiteY5-82" fmla="*/ 301786 h 905383"/>
                <a:gd name="connsiteX6-83" fmla="*/ 12217400 w 12217400"/>
                <a:gd name="connsiteY6-84" fmla="*/ 301786 h 905383"/>
                <a:gd name="connsiteX0-85" fmla="*/ 0 w 12217400"/>
                <a:gd name="connsiteY0-86" fmla="*/ 246200 h 875197"/>
                <a:gd name="connsiteX1-87" fmla="*/ 1536700 w 12217400"/>
                <a:gd name="connsiteY1-88" fmla="*/ 144600 h 875197"/>
                <a:gd name="connsiteX2-89" fmla="*/ 5138553 w 12217400"/>
                <a:gd name="connsiteY2-90" fmla="*/ 868500 h 875197"/>
                <a:gd name="connsiteX3-91" fmla="*/ 9372600 w 12217400"/>
                <a:gd name="connsiteY3-92" fmla="*/ 563700 h 875197"/>
                <a:gd name="connsiteX4-93" fmla="*/ 11379200 w 12217400"/>
                <a:gd name="connsiteY4-94" fmla="*/ 17600 h 875197"/>
                <a:gd name="connsiteX5-95" fmla="*/ 12217400 w 12217400"/>
                <a:gd name="connsiteY5-96" fmla="*/ 271600 h 875197"/>
                <a:gd name="connsiteX6-97" fmla="*/ 12217400 w 12217400"/>
                <a:gd name="connsiteY6-98" fmla="*/ 271600 h 875197"/>
                <a:gd name="connsiteX0-99" fmla="*/ 0 w 12217400"/>
                <a:gd name="connsiteY0-100" fmla="*/ 246200 h 869012"/>
                <a:gd name="connsiteX1-101" fmla="*/ 1536700 w 12217400"/>
                <a:gd name="connsiteY1-102" fmla="*/ 144600 h 869012"/>
                <a:gd name="connsiteX2-103" fmla="*/ 5138553 w 12217400"/>
                <a:gd name="connsiteY2-104" fmla="*/ 868500 h 869012"/>
                <a:gd name="connsiteX3-105" fmla="*/ 11379200 w 12217400"/>
                <a:gd name="connsiteY3-106" fmla="*/ 17600 h 869012"/>
                <a:gd name="connsiteX4-107" fmla="*/ 12217400 w 12217400"/>
                <a:gd name="connsiteY4-108" fmla="*/ 271600 h 869012"/>
                <a:gd name="connsiteX5-109" fmla="*/ 12217400 w 12217400"/>
                <a:gd name="connsiteY5-110" fmla="*/ 271600 h 869012"/>
                <a:gd name="connsiteX0-111" fmla="*/ 0 w 12217400"/>
                <a:gd name="connsiteY0-112" fmla="*/ 270645 h 893674"/>
                <a:gd name="connsiteX1-113" fmla="*/ 1536700 w 12217400"/>
                <a:gd name="connsiteY1-114" fmla="*/ 169045 h 893674"/>
                <a:gd name="connsiteX2-115" fmla="*/ 5138553 w 12217400"/>
                <a:gd name="connsiteY2-116" fmla="*/ 892945 h 893674"/>
                <a:gd name="connsiteX3-117" fmla="*/ 10856737 w 12217400"/>
                <a:gd name="connsiteY3-118" fmla="*/ 16645 h 893674"/>
                <a:gd name="connsiteX4-119" fmla="*/ 12217400 w 12217400"/>
                <a:gd name="connsiteY4-120" fmla="*/ 296045 h 893674"/>
                <a:gd name="connsiteX5-121" fmla="*/ 12217400 w 12217400"/>
                <a:gd name="connsiteY5-122" fmla="*/ 296045 h 893674"/>
                <a:gd name="connsiteX0-123" fmla="*/ 0 w 12217400"/>
                <a:gd name="connsiteY0-124" fmla="*/ 270645 h 893674"/>
                <a:gd name="connsiteX1-125" fmla="*/ 1536700 w 12217400"/>
                <a:gd name="connsiteY1-126" fmla="*/ 169045 h 893674"/>
                <a:gd name="connsiteX2-127" fmla="*/ 5138553 w 12217400"/>
                <a:gd name="connsiteY2-128" fmla="*/ 892945 h 893674"/>
                <a:gd name="connsiteX3-129" fmla="*/ 10856737 w 12217400"/>
                <a:gd name="connsiteY3-130" fmla="*/ 16645 h 893674"/>
                <a:gd name="connsiteX4-131" fmla="*/ 12217400 w 12217400"/>
                <a:gd name="connsiteY4-132" fmla="*/ 296045 h 893674"/>
                <a:gd name="connsiteX5-133" fmla="*/ 12217400 w 12217400"/>
                <a:gd name="connsiteY5-134" fmla="*/ 296045 h 893674"/>
                <a:gd name="connsiteX0-135" fmla="*/ 0 w 12217400"/>
                <a:gd name="connsiteY0-136" fmla="*/ 270645 h 894229"/>
                <a:gd name="connsiteX1-137" fmla="*/ 1536700 w 12217400"/>
                <a:gd name="connsiteY1-138" fmla="*/ 169045 h 894229"/>
                <a:gd name="connsiteX2-139" fmla="*/ 5138553 w 12217400"/>
                <a:gd name="connsiteY2-140" fmla="*/ 892945 h 894229"/>
                <a:gd name="connsiteX3-141" fmla="*/ 10856737 w 12217400"/>
                <a:gd name="connsiteY3-142" fmla="*/ 16645 h 894229"/>
                <a:gd name="connsiteX4-143" fmla="*/ 12217400 w 12217400"/>
                <a:gd name="connsiteY4-144" fmla="*/ 296045 h 894229"/>
                <a:gd name="connsiteX5-145" fmla="*/ 12217400 w 12217400"/>
                <a:gd name="connsiteY5-146" fmla="*/ 296045 h 894229"/>
                <a:gd name="connsiteX0-147" fmla="*/ 0 w 12217400"/>
                <a:gd name="connsiteY0-148" fmla="*/ 270645 h 893177"/>
                <a:gd name="connsiteX1-149" fmla="*/ 1586459 w 12217400"/>
                <a:gd name="connsiteY1-150" fmla="*/ 105545 h 893177"/>
                <a:gd name="connsiteX2-151" fmla="*/ 5138553 w 12217400"/>
                <a:gd name="connsiteY2-152" fmla="*/ 892945 h 893177"/>
                <a:gd name="connsiteX3-153" fmla="*/ 10856737 w 12217400"/>
                <a:gd name="connsiteY3-154" fmla="*/ 16645 h 893177"/>
                <a:gd name="connsiteX4-155" fmla="*/ 12217400 w 12217400"/>
                <a:gd name="connsiteY4-156" fmla="*/ 296045 h 893177"/>
                <a:gd name="connsiteX5-157" fmla="*/ 12217400 w 12217400"/>
                <a:gd name="connsiteY5-158" fmla="*/ 296045 h 893177"/>
                <a:gd name="connsiteX0-159" fmla="*/ 0 w 12217400"/>
                <a:gd name="connsiteY0-160" fmla="*/ 270645 h 893177"/>
                <a:gd name="connsiteX1-161" fmla="*/ 1586459 w 12217400"/>
                <a:gd name="connsiteY1-162" fmla="*/ 105545 h 893177"/>
                <a:gd name="connsiteX2-163" fmla="*/ 5138553 w 12217400"/>
                <a:gd name="connsiteY2-164" fmla="*/ 892945 h 893177"/>
                <a:gd name="connsiteX3-165" fmla="*/ 10856737 w 12217400"/>
                <a:gd name="connsiteY3-166" fmla="*/ 16645 h 893177"/>
                <a:gd name="connsiteX4-167" fmla="*/ 12217400 w 12217400"/>
                <a:gd name="connsiteY4-168" fmla="*/ 296045 h 893177"/>
                <a:gd name="connsiteX5-169" fmla="*/ 12217400 w 12217400"/>
                <a:gd name="connsiteY5-170" fmla="*/ 296045 h 893177"/>
                <a:gd name="connsiteX0-171" fmla="*/ 0 w 12105444"/>
                <a:gd name="connsiteY0-172" fmla="*/ 232545 h 893179"/>
                <a:gd name="connsiteX1-173" fmla="*/ 1474503 w 12105444"/>
                <a:gd name="connsiteY1-174" fmla="*/ 105545 h 893179"/>
                <a:gd name="connsiteX2-175" fmla="*/ 5026597 w 12105444"/>
                <a:gd name="connsiteY2-176" fmla="*/ 892945 h 893179"/>
                <a:gd name="connsiteX3-177" fmla="*/ 10744781 w 12105444"/>
                <a:gd name="connsiteY3-178" fmla="*/ 16645 h 893179"/>
                <a:gd name="connsiteX4-179" fmla="*/ 12105444 w 12105444"/>
                <a:gd name="connsiteY4-180" fmla="*/ 296045 h 893179"/>
                <a:gd name="connsiteX5-181" fmla="*/ 12105444 w 12105444"/>
                <a:gd name="connsiteY5-182" fmla="*/ 296045 h 893179"/>
                <a:gd name="connsiteX0-183" fmla="*/ 0 w 12105444"/>
                <a:gd name="connsiteY0-184" fmla="*/ 232545 h 893018"/>
                <a:gd name="connsiteX1-185" fmla="*/ 1598899 w 12105444"/>
                <a:gd name="connsiteY1-186" fmla="*/ 67445 h 893018"/>
                <a:gd name="connsiteX2-187" fmla="*/ 5026597 w 12105444"/>
                <a:gd name="connsiteY2-188" fmla="*/ 892945 h 893018"/>
                <a:gd name="connsiteX3-189" fmla="*/ 10744781 w 12105444"/>
                <a:gd name="connsiteY3-190" fmla="*/ 16645 h 893018"/>
                <a:gd name="connsiteX4-191" fmla="*/ 12105444 w 12105444"/>
                <a:gd name="connsiteY4-192" fmla="*/ 296045 h 893018"/>
                <a:gd name="connsiteX5-193" fmla="*/ 12105444 w 12105444"/>
                <a:gd name="connsiteY5-194" fmla="*/ 296045 h 893018"/>
                <a:gd name="connsiteX0-195" fmla="*/ 0 w 12105444"/>
                <a:gd name="connsiteY0-196" fmla="*/ 244105 h 904509"/>
                <a:gd name="connsiteX1-197" fmla="*/ 1934768 w 12105444"/>
                <a:gd name="connsiteY1-198" fmla="*/ 40905 h 904509"/>
                <a:gd name="connsiteX2-199" fmla="*/ 5026597 w 12105444"/>
                <a:gd name="connsiteY2-200" fmla="*/ 904505 h 904509"/>
                <a:gd name="connsiteX3-201" fmla="*/ 10744781 w 12105444"/>
                <a:gd name="connsiteY3-202" fmla="*/ 28205 h 904509"/>
                <a:gd name="connsiteX4-203" fmla="*/ 12105444 w 12105444"/>
                <a:gd name="connsiteY4-204" fmla="*/ 307605 h 904509"/>
                <a:gd name="connsiteX5-205" fmla="*/ 12105444 w 12105444"/>
                <a:gd name="connsiteY5-206" fmla="*/ 307605 h 904509"/>
                <a:gd name="connsiteX0-207" fmla="*/ 0 w 12105444"/>
                <a:gd name="connsiteY0-208" fmla="*/ 245006 h 918110"/>
                <a:gd name="connsiteX1-209" fmla="*/ 1934768 w 12105444"/>
                <a:gd name="connsiteY1-210" fmla="*/ 41806 h 918110"/>
                <a:gd name="connsiteX2-211" fmla="*/ 6046643 w 12105444"/>
                <a:gd name="connsiteY2-212" fmla="*/ 918106 h 918110"/>
                <a:gd name="connsiteX3-213" fmla="*/ 10744781 w 12105444"/>
                <a:gd name="connsiteY3-214" fmla="*/ 29106 h 918110"/>
                <a:gd name="connsiteX4-215" fmla="*/ 12105444 w 12105444"/>
                <a:gd name="connsiteY4-216" fmla="*/ 308506 h 918110"/>
                <a:gd name="connsiteX5-217" fmla="*/ 12105444 w 12105444"/>
                <a:gd name="connsiteY5-218" fmla="*/ 308506 h 918110"/>
                <a:gd name="connsiteX0-219" fmla="*/ 0 w 12105444"/>
                <a:gd name="connsiteY0-220" fmla="*/ 308616 h 981924"/>
                <a:gd name="connsiteX1-221" fmla="*/ 1934768 w 12105444"/>
                <a:gd name="connsiteY1-222" fmla="*/ 105416 h 981924"/>
                <a:gd name="connsiteX2-223" fmla="*/ 6046643 w 12105444"/>
                <a:gd name="connsiteY2-224" fmla="*/ 981716 h 981924"/>
                <a:gd name="connsiteX3-225" fmla="*/ 10931375 w 12105444"/>
                <a:gd name="connsiteY3-226" fmla="*/ 16516 h 981924"/>
                <a:gd name="connsiteX4-227" fmla="*/ 12105444 w 12105444"/>
                <a:gd name="connsiteY4-228" fmla="*/ 372116 h 981924"/>
                <a:gd name="connsiteX5-229" fmla="*/ 12105444 w 12105444"/>
                <a:gd name="connsiteY5-230" fmla="*/ 372116 h 981924"/>
                <a:gd name="connsiteX0-231" fmla="*/ 0 w 12105444"/>
                <a:gd name="connsiteY0-232" fmla="*/ 292100 h 965408"/>
                <a:gd name="connsiteX1-233" fmla="*/ 1934768 w 12105444"/>
                <a:gd name="connsiteY1-234" fmla="*/ 88900 h 965408"/>
                <a:gd name="connsiteX2-235" fmla="*/ 6046643 w 12105444"/>
                <a:gd name="connsiteY2-236" fmla="*/ 965200 h 965408"/>
                <a:gd name="connsiteX3-237" fmla="*/ 10931375 w 12105444"/>
                <a:gd name="connsiteY3-238" fmla="*/ 0 h 965408"/>
                <a:gd name="connsiteX4-239" fmla="*/ 12105444 w 12105444"/>
                <a:gd name="connsiteY4-240" fmla="*/ 355600 h 965408"/>
                <a:gd name="connsiteX5-241" fmla="*/ 12105444 w 12105444"/>
                <a:gd name="connsiteY5-242" fmla="*/ 355600 h 965408"/>
                <a:gd name="connsiteX0-243" fmla="*/ 0 w 12105444"/>
                <a:gd name="connsiteY0-244" fmla="*/ 316991 h 1168066"/>
                <a:gd name="connsiteX1-245" fmla="*/ 1934768 w 12105444"/>
                <a:gd name="connsiteY1-246" fmla="*/ 113791 h 1168066"/>
                <a:gd name="connsiteX2-247" fmla="*/ 7054249 w 12105444"/>
                <a:gd name="connsiteY2-248" fmla="*/ 1167891 h 1168066"/>
                <a:gd name="connsiteX3-249" fmla="*/ 10931375 w 12105444"/>
                <a:gd name="connsiteY3-250" fmla="*/ 24891 h 1168066"/>
                <a:gd name="connsiteX4-251" fmla="*/ 12105444 w 12105444"/>
                <a:gd name="connsiteY4-252" fmla="*/ 380491 h 1168066"/>
                <a:gd name="connsiteX5-253" fmla="*/ 12105444 w 12105444"/>
                <a:gd name="connsiteY5-254" fmla="*/ 380491 h 1168066"/>
                <a:gd name="connsiteX0-255" fmla="*/ 0 w 12105444"/>
                <a:gd name="connsiteY0-256" fmla="*/ 329192 h 1180320"/>
                <a:gd name="connsiteX1-257" fmla="*/ 1934768 w 12105444"/>
                <a:gd name="connsiteY1-258" fmla="*/ 125992 h 1180320"/>
                <a:gd name="connsiteX2-259" fmla="*/ 7054249 w 12105444"/>
                <a:gd name="connsiteY2-260" fmla="*/ 1180092 h 1180320"/>
                <a:gd name="connsiteX3-261" fmla="*/ 11130408 w 12105444"/>
                <a:gd name="connsiteY3-262" fmla="*/ 24392 h 1180320"/>
                <a:gd name="connsiteX4-263" fmla="*/ 12105444 w 12105444"/>
                <a:gd name="connsiteY4-264" fmla="*/ 392692 h 1180320"/>
                <a:gd name="connsiteX5-265" fmla="*/ 12105444 w 12105444"/>
                <a:gd name="connsiteY5-266" fmla="*/ 392692 h 1180320"/>
                <a:gd name="connsiteX0-267" fmla="*/ 0 w 12777181"/>
                <a:gd name="connsiteY0-268" fmla="*/ 329662 h 1180790"/>
                <a:gd name="connsiteX1-269" fmla="*/ 1934768 w 12777181"/>
                <a:gd name="connsiteY1-270" fmla="*/ 126462 h 1180790"/>
                <a:gd name="connsiteX2-271" fmla="*/ 7054249 w 12777181"/>
                <a:gd name="connsiteY2-272" fmla="*/ 1180562 h 1180790"/>
                <a:gd name="connsiteX3-273" fmla="*/ 11130408 w 12777181"/>
                <a:gd name="connsiteY3-274" fmla="*/ 24862 h 1180790"/>
                <a:gd name="connsiteX4-275" fmla="*/ 12105444 w 12777181"/>
                <a:gd name="connsiteY4-276" fmla="*/ 393162 h 1180790"/>
                <a:gd name="connsiteX5-277" fmla="*/ 12777181 w 12777181"/>
                <a:gd name="connsiteY5-278" fmla="*/ 456662 h 1180790"/>
                <a:gd name="connsiteX0-279" fmla="*/ 0 w 12105444"/>
                <a:gd name="connsiteY0-280" fmla="*/ 329662 h 1180790"/>
                <a:gd name="connsiteX1-281" fmla="*/ 1934768 w 12105444"/>
                <a:gd name="connsiteY1-282" fmla="*/ 126462 h 1180790"/>
                <a:gd name="connsiteX2-283" fmla="*/ 7054249 w 12105444"/>
                <a:gd name="connsiteY2-284" fmla="*/ 1180562 h 1180790"/>
                <a:gd name="connsiteX3-285" fmla="*/ 11130408 w 12105444"/>
                <a:gd name="connsiteY3-286" fmla="*/ 24862 h 1180790"/>
                <a:gd name="connsiteX4-287" fmla="*/ 12105444 w 12105444"/>
                <a:gd name="connsiteY4-288" fmla="*/ 393162 h 1180790"/>
                <a:gd name="connsiteX0-289" fmla="*/ 0 w 12304477"/>
                <a:gd name="connsiteY0-290" fmla="*/ 326203 h 1177331"/>
                <a:gd name="connsiteX1-291" fmla="*/ 1934768 w 12304477"/>
                <a:gd name="connsiteY1-292" fmla="*/ 123003 h 1177331"/>
                <a:gd name="connsiteX2-293" fmla="*/ 7054249 w 12304477"/>
                <a:gd name="connsiteY2-294" fmla="*/ 1177103 h 1177331"/>
                <a:gd name="connsiteX3-295" fmla="*/ 11130408 w 12304477"/>
                <a:gd name="connsiteY3-296" fmla="*/ 21403 h 1177331"/>
                <a:gd name="connsiteX4-297" fmla="*/ 12304477 w 12304477"/>
                <a:gd name="connsiteY4-298" fmla="*/ 427803 h 1177331"/>
                <a:gd name="connsiteX0-299" fmla="*/ 0 w 12304477"/>
                <a:gd name="connsiteY0-300" fmla="*/ 327712 h 1178840"/>
                <a:gd name="connsiteX1-301" fmla="*/ 1934768 w 12304477"/>
                <a:gd name="connsiteY1-302" fmla="*/ 124512 h 1178840"/>
                <a:gd name="connsiteX2-303" fmla="*/ 7054249 w 12304477"/>
                <a:gd name="connsiteY2-304" fmla="*/ 1178612 h 1178840"/>
                <a:gd name="connsiteX3-305" fmla="*/ 11130408 w 12304477"/>
                <a:gd name="connsiteY3-306" fmla="*/ 22912 h 1178840"/>
                <a:gd name="connsiteX4-307" fmla="*/ 12304477 w 12304477"/>
                <a:gd name="connsiteY4-308" fmla="*/ 429312 h 1178840"/>
                <a:gd name="connsiteX0-309" fmla="*/ 0 w 12304477"/>
                <a:gd name="connsiteY0-310" fmla="*/ 325890 h 1138926"/>
                <a:gd name="connsiteX1-311" fmla="*/ 1934768 w 12304477"/>
                <a:gd name="connsiteY1-312" fmla="*/ 122690 h 1138926"/>
                <a:gd name="connsiteX2-313" fmla="*/ 6357633 w 12304477"/>
                <a:gd name="connsiteY2-314" fmla="*/ 1138690 h 1138926"/>
                <a:gd name="connsiteX3-315" fmla="*/ 11130408 w 12304477"/>
                <a:gd name="connsiteY3-316" fmla="*/ 21090 h 1138926"/>
                <a:gd name="connsiteX4-317" fmla="*/ 12304477 w 12304477"/>
                <a:gd name="connsiteY4-318" fmla="*/ 427490 h 1138926"/>
                <a:gd name="connsiteX0-319" fmla="*/ 0 w 12304477"/>
                <a:gd name="connsiteY0-320" fmla="*/ 326492 h 1152225"/>
                <a:gd name="connsiteX1-321" fmla="*/ 1934768 w 12304477"/>
                <a:gd name="connsiteY1-322" fmla="*/ 123292 h 1152225"/>
                <a:gd name="connsiteX2-323" fmla="*/ 6830337 w 12304477"/>
                <a:gd name="connsiteY2-324" fmla="*/ 1151992 h 1152225"/>
                <a:gd name="connsiteX3-325" fmla="*/ 11130408 w 12304477"/>
                <a:gd name="connsiteY3-326" fmla="*/ 21692 h 1152225"/>
                <a:gd name="connsiteX4-327" fmla="*/ 12304477 w 12304477"/>
                <a:gd name="connsiteY4-328" fmla="*/ 428092 h 1152225"/>
                <a:gd name="connsiteX0-329" fmla="*/ 0 w 12441312"/>
                <a:gd name="connsiteY0-330" fmla="*/ 321380 h 1147113"/>
                <a:gd name="connsiteX1-331" fmla="*/ 1934768 w 12441312"/>
                <a:gd name="connsiteY1-332" fmla="*/ 118180 h 1147113"/>
                <a:gd name="connsiteX2-333" fmla="*/ 6830337 w 12441312"/>
                <a:gd name="connsiteY2-334" fmla="*/ 1146880 h 1147113"/>
                <a:gd name="connsiteX3-335" fmla="*/ 11130408 w 12441312"/>
                <a:gd name="connsiteY3-336" fmla="*/ 16580 h 1147113"/>
                <a:gd name="connsiteX4-337" fmla="*/ 12441312 w 12441312"/>
                <a:gd name="connsiteY4-338" fmla="*/ 486480 h 1147113"/>
                <a:gd name="connsiteX0-339" fmla="*/ 0 w 12441312"/>
                <a:gd name="connsiteY0-340" fmla="*/ 322978 h 1148711"/>
                <a:gd name="connsiteX1-341" fmla="*/ 1934768 w 12441312"/>
                <a:gd name="connsiteY1-342" fmla="*/ 119778 h 1148711"/>
                <a:gd name="connsiteX2-343" fmla="*/ 6830337 w 12441312"/>
                <a:gd name="connsiteY2-344" fmla="*/ 1148478 h 1148711"/>
                <a:gd name="connsiteX3-345" fmla="*/ 11130408 w 12441312"/>
                <a:gd name="connsiteY3-346" fmla="*/ 18178 h 1148711"/>
                <a:gd name="connsiteX4-347" fmla="*/ 12441312 w 12441312"/>
                <a:gd name="connsiteY4-348" fmla="*/ 488078 h 1148711"/>
                <a:gd name="connsiteX0-349" fmla="*/ 0 w 12441312"/>
                <a:gd name="connsiteY0-350" fmla="*/ 255890 h 1081486"/>
                <a:gd name="connsiteX1-351" fmla="*/ 1934768 w 12441312"/>
                <a:gd name="connsiteY1-352" fmla="*/ 52690 h 1081486"/>
                <a:gd name="connsiteX2-353" fmla="*/ 6830337 w 12441312"/>
                <a:gd name="connsiteY2-354" fmla="*/ 1081390 h 1081486"/>
                <a:gd name="connsiteX3-355" fmla="*/ 11192606 w 12441312"/>
                <a:gd name="connsiteY3-356" fmla="*/ 116190 h 1081486"/>
                <a:gd name="connsiteX4-357" fmla="*/ 12441312 w 12441312"/>
                <a:gd name="connsiteY4-358" fmla="*/ 420990 h 1081486"/>
                <a:gd name="connsiteX0-359" fmla="*/ 0 w 12515949"/>
                <a:gd name="connsiteY0-360" fmla="*/ 255890 h 1081480"/>
                <a:gd name="connsiteX1-361" fmla="*/ 1934768 w 12515949"/>
                <a:gd name="connsiteY1-362" fmla="*/ 52690 h 1081480"/>
                <a:gd name="connsiteX2-363" fmla="*/ 6830337 w 12515949"/>
                <a:gd name="connsiteY2-364" fmla="*/ 1081390 h 1081480"/>
                <a:gd name="connsiteX3-365" fmla="*/ 11192606 w 12515949"/>
                <a:gd name="connsiteY3-366" fmla="*/ 116190 h 1081480"/>
                <a:gd name="connsiteX4-367" fmla="*/ 12515949 w 12515949"/>
                <a:gd name="connsiteY4-368" fmla="*/ 738490 h 1081480"/>
                <a:gd name="connsiteX0-369" fmla="*/ 0 w 12515949"/>
                <a:gd name="connsiteY0-370" fmla="*/ 255890 h 1081422"/>
                <a:gd name="connsiteX1-371" fmla="*/ 1934768 w 12515949"/>
                <a:gd name="connsiteY1-372" fmla="*/ 52690 h 1081422"/>
                <a:gd name="connsiteX2-373" fmla="*/ 6830337 w 12515949"/>
                <a:gd name="connsiteY2-374" fmla="*/ 1081390 h 1081422"/>
                <a:gd name="connsiteX3-375" fmla="*/ 10856738 w 12515949"/>
                <a:gd name="connsiteY3-376" fmla="*/ 90790 h 1081422"/>
                <a:gd name="connsiteX4-377" fmla="*/ 12515949 w 12515949"/>
                <a:gd name="connsiteY4-378" fmla="*/ 738490 h 1081422"/>
                <a:gd name="connsiteX0-379" fmla="*/ 0 w 12515949"/>
                <a:gd name="connsiteY0-380" fmla="*/ 255890 h 1081422"/>
                <a:gd name="connsiteX1-381" fmla="*/ 1934768 w 12515949"/>
                <a:gd name="connsiteY1-382" fmla="*/ 52690 h 1081422"/>
                <a:gd name="connsiteX2-383" fmla="*/ 6444711 w 12515949"/>
                <a:gd name="connsiteY2-384" fmla="*/ 1081390 h 1081422"/>
                <a:gd name="connsiteX3-385" fmla="*/ 10856738 w 12515949"/>
                <a:gd name="connsiteY3-386" fmla="*/ 90790 h 1081422"/>
                <a:gd name="connsiteX4-387" fmla="*/ 12515949 w 12515949"/>
                <a:gd name="connsiteY4-388" fmla="*/ 738490 h 1081422"/>
                <a:gd name="connsiteX0-389" fmla="*/ 0 w 12640345"/>
                <a:gd name="connsiteY0-390" fmla="*/ 119301 h 1186133"/>
                <a:gd name="connsiteX1-391" fmla="*/ 2059164 w 12640345"/>
                <a:gd name="connsiteY1-392" fmla="*/ 157401 h 1186133"/>
                <a:gd name="connsiteX2-393" fmla="*/ 6569107 w 12640345"/>
                <a:gd name="connsiteY2-394" fmla="*/ 1186101 h 1186133"/>
                <a:gd name="connsiteX3-395" fmla="*/ 10981134 w 12640345"/>
                <a:gd name="connsiteY3-396" fmla="*/ 195501 h 1186133"/>
                <a:gd name="connsiteX4-397" fmla="*/ 12640345 w 12640345"/>
                <a:gd name="connsiteY4-398" fmla="*/ 843201 h 1186133"/>
                <a:gd name="connsiteX0-399" fmla="*/ 0 w 12640345"/>
                <a:gd name="connsiteY0-400" fmla="*/ 119301 h 1186133"/>
                <a:gd name="connsiteX1-401" fmla="*/ 2059164 w 12640345"/>
                <a:gd name="connsiteY1-402" fmla="*/ 157401 h 1186133"/>
                <a:gd name="connsiteX2-403" fmla="*/ 6569107 w 12640345"/>
                <a:gd name="connsiteY2-404" fmla="*/ 1186101 h 1186133"/>
                <a:gd name="connsiteX3-405" fmla="*/ 10981134 w 12640345"/>
                <a:gd name="connsiteY3-406" fmla="*/ 195501 h 1186133"/>
                <a:gd name="connsiteX4-407" fmla="*/ 12640345 w 12640345"/>
                <a:gd name="connsiteY4-408" fmla="*/ 843201 h 1186133"/>
                <a:gd name="connsiteX0-409" fmla="*/ 0 w 12640345"/>
                <a:gd name="connsiteY0-410" fmla="*/ 118610 h 1172742"/>
                <a:gd name="connsiteX1-411" fmla="*/ 2059164 w 12640345"/>
                <a:gd name="connsiteY1-412" fmla="*/ 156710 h 1172742"/>
                <a:gd name="connsiteX2-413" fmla="*/ 6668624 w 12640345"/>
                <a:gd name="connsiteY2-414" fmla="*/ 1172710 h 1172742"/>
                <a:gd name="connsiteX3-415" fmla="*/ 10981134 w 12640345"/>
                <a:gd name="connsiteY3-416" fmla="*/ 194810 h 1172742"/>
                <a:gd name="connsiteX4-417" fmla="*/ 12640345 w 12640345"/>
                <a:gd name="connsiteY4-418" fmla="*/ 842510 h 1172742"/>
                <a:gd name="connsiteX0-419" fmla="*/ 0 w 12640345"/>
                <a:gd name="connsiteY0-420" fmla="*/ 155892 h 1210277"/>
                <a:gd name="connsiteX1-421" fmla="*/ 2084043 w 12640345"/>
                <a:gd name="connsiteY1-422" fmla="*/ 117792 h 1210277"/>
                <a:gd name="connsiteX2-423" fmla="*/ 6668624 w 12640345"/>
                <a:gd name="connsiteY2-424" fmla="*/ 1209992 h 1210277"/>
                <a:gd name="connsiteX3-425" fmla="*/ 10981134 w 12640345"/>
                <a:gd name="connsiteY3-426" fmla="*/ 232092 h 1210277"/>
                <a:gd name="connsiteX4-427" fmla="*/ 12640345 w 12640345"/>
                <a:gd name="connsiteY4-428" fmla="*/ 879792 h 1210277"/>
                <a:gd name="connsiteX0-429" fmla="*/ 0 w 12640345"/>
                <a:gd name="connsiteY0-430" fmla="*/ 171547 h 1225932"/>
                <a:gd name="connsiteX1-431" fmla="*/ 2084043 w 12640345"/>
                <a:gd name="connsiteY1-432" fmla="*/ 133447 h 1225932"/>
                <a:gd name="connsiteX2-433" fmla="*/ 6668624 w 12640345"/>
                <a:gd name="connsiteY2-434" fmla="*/ 1225647 h 1225932"/>
                <a:gd name="connsiteX3-435" fmla="*/ 10981134 w 12640345"/>
                <a:gd name="connsiteY3-436" fmla="*/ 247747 h 1225932"/>
                <a:gd name="connsiteX4-437" fmla="*/ 12640345 w 12640345"/>
                <a:gd name="connsiteY4-438" fmla="*/ 895447 h 1225932"/>
                <a:gd name="connsiteX0-439" fmla="*/ 0 w 12640345"/>
                <a:gd name="connsiteY0-440" fmla="*/ 171547 h 1225650"/>
                <a:gd name="connsiteX1-441" fmla="*/ 2084043 w 12640345"/>
                <a:gd name="connsiteY1-442" fmla="*/ 133447 h 1225650"/>
                <a:gd name="connsiteX2-443" fmla="*/ 6668624 w 12640345"/>
                <a:gd name="connsiteY2-444" fmla="*/ 1225647 h 1225650"/>
                <a:gd name="connsiteX3-445" fmla="*/ 11043332 w 12640345"/>
                <a:gd name="connsiteY3-446" fmla="*/ 146147 h 1225650"/>
                <a:gd name="connsiteX4-447" fmla="*/ 12640345 w 12640345"/>
                <a:gd name="connsiteY4-448" fmla="*/ 895447 h 1225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p:cNvSpPr>
            <a:spLocks noGrp="1"/>
          </p:cNvSpPr>
          <p:nvPr>
            <p:ph type="body" sz="quarter" idx="10" hasCustomPrompt="1"/>
          </p:nvPr>
        </p:nvSpPr>
        <p:spPr>
          <a:xfrm>
            <a:off x="1822855" y="2867039"/>
            <a:ext cx="8546282" cy="769441"/>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defRPr lang="en-US" altLang="zh-CN" sz="44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a:ln>
                  <a:noFill/>
                </a:ln>
                <a:solidFill>
                  <a:prstClr val="black"/>
                </a:solidFill>
                <a:effectLst/>
                <a:uLnTx/>
                <a:uFillTx/>
                <a:latin typeface="+mn-lt"/>
                <a:ea typeface="+mn-ea"/>
                <a:cs typeface="+mn-cs"/>
              </a:rPr>
              <a:t>THANK YOU</a:t>
            </a:r>
          </a:p>
        </p:txBody>
      </p:sp>
      <p:sp>
        <p:nvSpPr>
          <p:cNvPr id="24" name="文本占位符 23"/>
          <p:cNvSpPr>
            <a:spLocks noGrp="1"/>
          </p:cNvSpPr>
          <p:nvPr>
            <p:ph type="body" sz="quarter" idx="11" hasCustomPrompt="1"/>
          </p:nvPr>
        </p:nvSpPr>
        <p:spPr>
          <a:xfrm>
            <a:off x="1822859" y="912696"/>
            <a:ext cx="8546282"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1500" b="1" i="0" u="none" strike="noStrike" kern="1200" cap="none" spc="0" normalizeH="0" baseline="0" noProof="0">
                <a:ln>
                  <a:noFill/>
                </a:ln>
                <a:solidFill>
                  <a:srgbClr val="4472C4"/>
                </a:solidFill>
                <a:effectLst/>
                <a:uLnTx/>
                <a:uFillTx/>
                <a:latin typeface="+mn-lt"/>
                <a:ea typeface="+mn-ea"/>
                <a:cs typeface="+mn-cs"/>
              </a:rPr>
              <a:t>谢谢</a:t>
            </a:r>
          </a:p>
        </p:txBody>
      </p:sp>
      <p:sp>
        <p:nvSpPr>
          <p:cNvPr id="26" name="文本占位符 25"/>
          <p:cNvSpPr>
            <a:spLocks noGrp="1"/>
          </p:cNvSpPr>
          <p:nvPr>
            <p:ph type="body" sz="quarter" idx="12" hasCustomPrompt="1"/>
          </p:nvPr>
        </p:nvSpPr>
        <p:spPr>
          <a:xfrm>
            <a:off x="4978400" y="4096703"/>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defRPr lang="en-US"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en-US"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背景图片出处</a:t>
            </a: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3933321"/>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英文 </a:t>
            </a:r>
            <a:r>
              <a:rPr kumimoji="0" lang="en-US" altLang="zh-CN" sz="1400" b="0" i="0" u="none" strike="noStrike" kern="0" cap="none" spc="0" normalizeH="0" baseline="0" noProof="0">
                <a:ln>
                  <a:noFill/>
                </a:ln>
                <a:solidFill>
                  <a:srgbClr val="FFFFFF"/>
                </a:solidFill>
                <a:effectLst/>
                <a:uLnTx/>
                <a:uFillTx/>
                <a:latin typeface="Segoe UI Light" panose="020B0502040204020203"/>
                <a:cs typeface="Segoe UI Light" panose="020B0502040204020203"/>
              </a:rPr>
              <a:t>Arial</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1.3</a:t>
            </a: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 1</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 2</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4" name="矩形 3"/>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页">
    <p:spTree>
      <p:nvGrpSpPr>
        <p:cNvPr id="1" name=""/>
        <p:cNvGrpSpPr/>
        <p:nvPr/>
      </p:nvGrpSpPr>
      <p:grpSpPr>
        <a:xfrm>
          <a:off x="0" y="0"/>
          <a:ext cx="0" cy="0"/>
          <a:chOff x="0" y="0"/>
          <a:chExt cx="0" cy="0"/>
        </a:xfrm>
      </p:grpSpPr>
      <p:sp>
        <p:nvSpPr>
          <p:cNvPr id="7" name="任意多边形: 形状 6"/>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p:cNvGrpSpPr/>
          <p:nvPr userDrawn="1"/>
        </p:nvGrpSpPr>
        <p:grpSpPr>
          <a:xfrm>
            <a:off x="1396649" y="2488490"/>
            <a:ext cx="2031325" cy="1569661"/>
            <a:chOff x="5560165" y="517"/>
            <a:chExt cx="2031325" cy="1569661"/>
          </a:xfrm>
        </p:grpSpPr>
        <p:sp>
          <p:nvSpPr>
            <p:cNvPr id="9" name="文本框 8"/>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p:cNvSpPr/>
          <p:nvPr userDrawn="1"/>
        </p:nvSpPr>
        <p:spPr>
          <a:xfrm>
            <a:off x="6471828" y="18322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6471828" y="310885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6471828" y="438544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userDrawn="1"/>
        </p:nvGrpSpPr>
        <p:grpSpPr>
          <a:xfrm>
            <a:off x="5662210" y="174687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p:cNvGrpSpPr/>
          <p:nvPr userDrawn="1"/>
        </p:nvGrpSpPr>
        <p:grpSpPr>
          <a:xfrm>
            <a:off x="5662210" y="3024712"/>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p:cNvGrpSpPr/>
          <p:nvPr userDrawn="1"/>
        </p:nvGrpSpPr>
        <p:grpSpPr>
          <a:xfrm>
            <a:off x="5662210" y="4302551"/>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33" name="文本占位符 32"/>
          <p:cNvSpPr>
            <a:spLocks noGrp="1"/>
          </p:cNvSpPr>
          <p:nvPr>
            <p:ph type="body" sz="quarter" idx="10" hasCustomPrompt="1"/>
          </p:nvPr>
        </p:nvSpPr>
        <p:spPr>
          <a:xfrm>
            <a:off x="6980590" y="189007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p:cNvSpPr>
            <a:spLocks noGrp="1"/>
          </p:cNvSpPr>
          <p:nvPr>
            <p:ph type="body" sz="quarter" idx="11" hasCustomPrompt="1"/>
          </p:nvPr>
        </p:nvSpPr>
        <p:spPr>
          <a:xfrm>
            <a:off x="6980590" y="316791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p:cNvSpPr>
            <a:spLocks noGrp="1"/>
          </p:cNvSpPr>
          <p:nvPr>
            <p:ph type="body" sz="quarter" idx="12" hasCustomPrompt="1"/>
          </p:nvPr>
        </p:nvSpPr>
        <p:spPr>
          <a:xfrm>
            <a:off x="6980590" y="44457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sp>
        <p:nvSpPr>
          <p:cNvPr id="7" name="任意多边形: 形状 6"/>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p:cNvGrpSpPr/>
          <p:nvPr userDrawn="1"/>
        </p:nvGrpSpPr>
        <p:grpSpPr>
          <a:xfrm>
            <a:off x="1396649" y="2488490"/>
            <a:ext cx="2031325" cy="1569661"/>
            <a:chOff x="5560165" y="517"/>
            <a:chExt cx="2031325" cy="1569661"/>
          </a:xfrm>
        </p:grpSpPr>
        <p:sp>
          <p:nvSpPr>
            <p:cNvPr id="9" name="文本框 8"/>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p:cNvSpPr/>
          <p:nvPr userDrawn="1"/>
        </p:nvSpPr>
        <p:spPr>
          <a:xfrm>
            <a:off x="6479279" y="1271259"/>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6479279" y="2547847"/>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6479279" y="3824435"/>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6479279" y="510102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userDrawn="1"/>
        </p:nvGrpSpPr>
        <p:grpSpPr>
          <a:xfrm>
            <a:off x="5669661" y="1185864"/>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p:cNvGrpSpPr/>
          <p:nvPr userDrawn="1"/>
        </p:nvGrpSpPr>
        <p:grpSpPr>
          <a:xfrm>
            <a:off x="5669661" y="2463703"/>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p:cNvGrpSpPr/>
          <p:nvPr userDrawn="1"/>
        </p:nvGrpSpPr>
        <p:grpSpPr>
          <a:xfrm>
            <a:off x="5669661" y="3741542"/>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grpSp>
        <p:nvGrpSpPr>
          <p:cNvPr id="24" name="组合 23"/>
          <p:cNvGrpSpPr/>
          <p:nvPr userDrawn="1"/>
        </p:nvGrpSpPr>
        <p:grpSpPr>
          <a:xfrm>
            <a:off x="5669661" y="5019381"/>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p:cNvSpPr>
            <a:spLocks noGrp="1"/>
          </p:cNvSpPr>
          <p:nvPr>
            <p:ph type="body" sz="quarter" idx="10" hasCustomPrompt="1"/>
          </p:nvPr>
        </p:nvSpPr>
        <p:spPr>
          <a:xfrm>
            <a:off x="6988041" y="132906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p:cNvSpPr>
            <a:spLocks noGrp="1"/>
          </p:cNvSpPr>
          <p:nvPr>
            <p:ph type="body" sz="quarter" idx="11" hasCustomPrompt="1"/>
          </p:nvPr>
        </p:nvSpPr>
        <p:spPr>
          <a:xfrm>
            <a:off x="6988041" y="260690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p:cNvSpPr>
            <a:spLocks noGrp="1"/>
          </p:cNvSpPr>
          <p:nvPr>
            <p:ph type="body" sz="quarter" idx="12" hasCustomPrompt="1"/>
          </p:nvPr>
        </p:nvSpPr>
        <p:spPr>
          <a:xfrm>
            <a:off x="6988041" y="388474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p:cNvSpPr>
            <a:spLocks noGrp="1"/>
          </p:cNvSpPr>
          <p:nvPr>
            <p:ph type="body" sz="quarter" idx="13" hasCustomPrompt="1"/>
          </p:nvPr>
        </p:nvSpPr>
        <p:spPr>
          <a:xfrm>
            <a:off x="6988041" y="516258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页">
    <p:spTree>
      <p:nvGrpSpPr>
        <p:cNvPr id="1" name=""/>
        <p:cNvGrpSpPr/>
        <p:nvPr/>
      </p:nvGrpSpPr>
      <p:grpSpPr>
        <a:xfrm>
          <a:off x="0" y="0"/>
          <a:ext cx="0" cy="0"/>
          <a:chOff x="0" y="0"/>
          <a:chExt cx="0" cy="0"/>
        </a:xfrm>
      </p:grpSpPr>
      <p:sp>
        <p:nvSpPr>
          <p:cNvPr id="7" name="任意多边形: 形状 6"/>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p:cNvGrpSpPr/>
          <p:nvPr userDrawn="1"/>
        </p:nvGrpSpPr>
        <p:grpSpPr>
          <a:xfrm>
            <a:off x="1396649" y="2488490"/>
            <a:ext cx="2031325" cy="1569661"/>
            <a:chOff x="5560165" y="517"/>
            <a:chExt cx="2031325" cy="1569661"/>
          </a:xfrm>
        </p:grpSpPr>
        <p:sp>
          <p:nvSpPr>
            <p:cNvPr id="9" name="文本框 8"/>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p:cNvSpPr/>
          <p:nvPr userDrawn="1"/>
        </p:nvSpPr>
        <p:spPr>
          <a:xfrm>
            <a:off x="6476109" y="94145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userDrawn="1"/>
        </p:nvGrpSpPr>
        <p:grpSpPr>
          <a:xfrm>
            <a:off x="5666491" y="85606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sp>
        <p:nvSpPr>
          <p:cNvPr id="12" name="矩形 11"/>
          <p:cNvSpPr/>
          <p:nvPr userDrawn="1"/>
        </p:nvSpPr>
        <p:spPr>
          <a:xfrm>
            <a:off x="6476109" y="2029222"/>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userDrawn="1"/>
        </p:nvGrpSpPr>
        <p:grpSpPr>
          <a:xfrm>
            <a:off x="5666491" y="1945078"/>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sp>
        <p:nvSpPr>
          <p:cNvPr id="13" name="矩形 12"/>
          <p:cNvSpPr/>
          <p:nvPr userDrawn="1"/>
        </p:nvSpPr>
        <p:spPr>
          <a:xfrm>
            <a:off x="6476109" y="311698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userDrawn="1"/>
        </p:nvGrpSpPr>
        <p:grpSpPr>
          <a:xfrm>
            <a:off x="5666491" y="3034093"/>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14" name="矩形 13"/>
          <p:cNvSpPr/>
          <p:nvPr userDrawn="1"/>
        </p:nvSpPr>
        <p:spPr>
          <a:xfrm>
            <a:off x="6476109" y="4204751"/>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userDrawn="1"/>
        </p:nvGrpSpPr>
        <p:grpSpPr>
          <a:xfrm>
            <a:off x="5666491" y="4123108"/>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p:cNvSpPr>
            <a:spLocks noGrp="1"/>
          </p:cNvSpPr>
          <p:nvPr userDrawn="1">
            <p:ph type="body" sz="quarter" idx="10" hasCustomPrompt="1"/>
          </p:nvPr>
        </p:nvSpPr>
        <p:spPr>
          <a:xfrm>
            <a:off x="6984871" y="99926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p:cNvSpPr>
            <a:spLocks noGrp="1"/>
          </p:cNvSpPr>
          <p:nvPr userDrawn="1">
            <p:ph type="body" sz="quarter" idx="11" hasCustomPrompt="1"/>
          </p:nvPr>
        </p:nvSpPr>
        <p:spPr>
          <a:xfrm>
            <a:off x="6984871" y="208827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p:cNvSpPr>
            <a:spLocks noGrp="1"/>
          </p:cNvSpPr>
          <p:nvPr userDrawn="1">
            <p:ph type="body" sz="quarter" idx="12" hasCustomPrompt="1"/>
          </p:nvPr>
        </p:nvSpPr>
        <p:spPr>
          <a:xfrm>
            <a:off x="6984871" y="317729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p:cNvSpPr>
            <a:spLocks noGrp="1"/>
          </p:cNvSpPr>
          <p:nvPr userDrawn="1">
            <p:ph type="body" sz="quarter" idx="13" hasCustomPrompt="1"/>
          </p:nvPr>
        </p:nvSpPr>
        <p:spPr>
          <a:xfrm>
            <a:off x="6984871" y="426630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
        <p:nvSpPr>
          <p:cNvPr id="38" name="矩形 37"/>
          <p:cNvSpPr/>
          <p:nvPr userDrawn="1"/>
        </p:nvSpPr>
        <p:spPr>
          <a:xfrm>
            <a:off x="6476109" y="52937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userDrawn="1"/>
        </p:nvGrpSpPr>
        <p:grpSpPr>
          <a:xfrm>
            <a:off x="5666491" y="5212125"/>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40" name="矩形: 圆角 39"/>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文本框 40"/>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05</a:t>
              </a:r>
              <a:endParaRPr lang="zh-CN" altLang="en-US" sz="3600" b="1">
                <a:solidFill>
                  <a:schemeClr val="accent1"/>
                </a:solidFill>
              </a:endParaRPr>
            </a:p>
          </p:txBody>
        </p:sp>
      </p:grpSp>
      <p:sp>
        <p:nvSpPr>
          <p:cNvPr id="42" name="文本占位符 32"/>
          <p:cNvSpPr>
            <a:spLocks noGrp="1"/>
          </p:cNvSpPr>
          <p:nvPr userDrawn="1">
            <p:ph type="body" sz="quarter" idx="14" hasCustomPrompt="1"/>
          </p:nvPr>
        </p:nvSpPr>
        <p:spPr>
          <a:xfrm>
            <a:off x="6984871" y="535532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未来计划</a:t>
            </a:r>
            <a:endParaRPr lang="en-US" altLang="zh-CN" sz="2800" b="1">
              <a:solidFill>
                <a:schemeClr val="tx1">
                  <a:lumMod val="85000"/>
                  <a:lumOff val="15000"/>
                </a:schemeClr>
              </a:solidFill>
              <a:latin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7" name="矩形: 圆角 6"/>
          <p:cNvSpPr/>
          <p:nvPr userDrawn="1"/>
        </p:nvSpPr>
        <p:spPr>
          <a:xfrm>
            <a:off x="-12700" y="6130630"/>
            <a:ext cx="12204700" cy="76944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userDrawn="1"/>
        </p:nvSpPr>
        <p:spPr>
          <a:xfrm>
            <a:off x="3938259" y="108253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bg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sp>
        <p:nvSpPr>
          <p:cNvPr id="12" name="任意多边形: 形状 11"/>
          <p:cNvSpPr/>
          <p:nvPr userDrawn="1"/>
        </p:nvSpPr>
        <p:spPr>
          <a:xfrm>
            <a:off x="3647472" y="772040"/>
            <a:ext cx="4897056" cy="4587360"/>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noFill/>
          <a:ln w="9525" cap="flat">
            <a:solidFill>
              <a:schemeClr val="accent1"/>
            </a:solidFill>
            <a:prstDash val="solid"/>
            <a:miter/>
          </a:ln>
          <a:effectLst>
            <a:outerShdw blurRad="63500" sx="102000" sy="102000" algn="ctr" rotWithShape="0">
              <a:prstClr val="black">
                <a:alpha val="20000"/>
              </a:prstClr>
            </a:outerShdw>
          </a:effectLst>
        </p:spPr>
        <p:txBody>
          <a:bodyPr rtlCol="0" anchor="ctr"/>
          <a:lstStyle/>
          <a:p>
            <a:endParaRPr lang="zh-CN" altLang="en-US"/>
          </a:p>
        </p:txBody>
      </p:sp>
      <p:sp>
        <p:nvSpPr>
          <p:cNvPr id="14" name="文本占位符 13"/>
          <p:cNvSpPr>
            <a:spLocks noGrp="1"/>
          </p:cNvSpPr>
          <p:nvPr>
            <p:ph type="body" sz="quarter" idx="10" hasCustomPrompt="1"/>
          </p:nvPr>
        </p:nvSpPr>
        <p:spPr>
          <a:xfrm>
            <a:off x="5081687" y="1495966"/>
            <a:ext cx="2028626"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500" b="1" i="0" u="none" strike="noStrike" kern="1200" cap="none" spc="0" normalizeH="0" baseline="0" noProof="0">
                <a:ln>
                  <a:noFill/>
                </a:ln>
                <a:solidFill>
                  <a:srgbClr val="4472C4"/>
                </a:solidFill>
                <a:effectLst/>
                <a:uLnTx/>
                <a:uFillTx/>
                <a:latin typeface="+mn-lt"/>
                <a:ea typeface="+mn-ea"/>
                <a:cs typeface="+mn-cs"/>
              </a:rPr>
              <a:t>01</a:t>
            </a:r>
            <a:endParaRPr kumimoji="0" lang="zh-CN" altLang="en-US" sz="11500" b="1" i="0" u="none" strike="noStrike" kern="1200" cap="none" spc="0" normalizeH="0" baseline="0" noProof="0">
              <a:ln>
                <a:noFill/>
              </a:ln>
              <a:solidFill>
                <a:srgbClr val="4472C4"/>
              </a:solidFill>
              <a:effectLst/>
              <a:uLnTx/>
              <a:uFillTx/>
              <a:latin typeface="+mn-lt"/>
              <a:ea typeface="+mn-ea"/>
              <a:cs typeface="+mn-cs"/>
            </a:endParaRPr>
          </a:p>
        </p:txBody>
      </p:sp>
      <p:sp>
        <p:nvSpPr>
          <p:cNvPr id="16" name="文本占位符 15"/>
          <p:cNvSpPr>
            <a:spLocks noGrp="1"/>
          </p:cNvSpPr>
          <p:nvPr>
            <p:ph type="body" sz="quarter" idx="11" hasCustomPrompt="1"/>
          </p:nvPr>
        </p:nvSpPr>
        <p:spPr>
          <a:xfrm>
            <a:off x="4546600" y="3283006"/>
            <a:ext cx="3098800" cy="707886"/>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defRPr lang="en-US" altLang="zh-CN" sz="4000" b="1" kern="1200" noProof="0">
                <a:solidFill>
                  <a:schemeClr val="tx1">
                    <a:lumMod val="85000"/>
                    <a:lumOff val="15000"/>
                  </a:schemeClr>
                </a:solidFill>
                <a:latin typeface="+mn-ea"/>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mn-ea"/>
                <a:cs typeface="+mn-cs"/>
              </a:rPr>
              <a:t>工作业绩</a:t>
            </a:r>
            <a:endParaRPr kumimoji="0" lang="en-US" altLang="zh-CN" sz="40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mn-ea"/>
              <a:cs typeface="+mn-cs"/>
            </a:endParaRPr>
          </a:p>
        </p:txBody>
      </p:sp>
      <p:sp>
        <p:nvSpPr>
          <p:cNvPr id="17" name="文本占位符 15"/>
          <p:cNvSpPr>
            <a:spLocks noGrp="1"/>
          </p:cNvSpPr>
          <p:nvPr>
            <p:ph type="body" sz="quarter" idx="12" hasCustomPrompt="1"/>
          </p:nvPr>
        </p:nvSpPr>
        <p:spPr>
          <a:xfrm>
            <a:off x="4546600" y="4022564"/>
            <a:ext cx="3098800" cy="40011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defRPr lang="en-US" altLang="zh-CN" sz="2000" kern="1200" noProof="0">
                <a:solidFill>
                  <a:schemeClr val="bg1">
                    <a:lumMod val="85000"/>
                  </a:schemeClr>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white">
                    <a:lumMod val="85000"/>
                  </a:prstClr>
                </a:solidFill>
                <a:effectLst/>
                <a:uLnTx/>
                <a:uFillTx/>
                <a:latin typeface="+mn-lt"/>
                <a:ea typeface="+mn-ea"/>
                <a:cs typeface="+mn-cs"/>
              </a:rPr>
              <a:t>Please Add Text Here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cxnSp>
        <p:nvCxnSpPr>
          <p:cNvPr id="8" name="直接连接符 7"/>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defRPr kumimoji="0" lang="zh-CN" altLang="en-US" sz="2800" b="1"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版式页1">
    <p:spTree>
      <p:nvGrpSpPr>
        <p:cNvPr id="1" name=""/>
        <p:cNvGrpSpPr/>
        <p:nvPr/>
      </p:nvGrpSpPr>
      <p:grpSpPr>
        <a:xfrm>
          <a:off x="0" y="0"/>
          <a:ext cx="0" cy="0"/>
          <a:chOff x="0" y="0"/>
          <a:chExt cx="0" cy="0"/>
        </a:xfrm>
      </p:grpSpPr>
      <p:cxnSp>
        <p:nvCxnSpPr>
          <p:cNvPr id="8" name="直接连接符 7"/>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defRPr kumimoji="0" lang="zh-CN" altLang="en-US" sz="2800" b="1"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p:cNvSpPr/>
          <p:nvPr userDrawn="1"/>
        </p:nvSpPr>
        <p:spPr>
          <a:xfrm>
            <a:off x="984248"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4641850" y="3657600"/>
            <a:ext cx="2908300" cy="218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8299452"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2"/>
          <p:cNvSpPr>
            <a:spLocks noGrp="1"/>
          </p:cNvSpPr>
          <p:nvPr userDrawn="1">
            <p:ph type="pic" sz="quarter" idx="11"/>
          </p:nvPr>
        </p:nvSpPr>
        <p:spPr>
          <a:xfrm>
            <a:off x="984248" y="1718732"/>
            <a:ext cx="2908300" cy="1938337"/>
          </a:xfrm>
          <a:prstGeom prst="rect">
            <a:avLst/>
          </a:prstGeom>
          <a:blipFill>
            <a:blip r:embed="rId2"/>
            <a:stretch>
              <a:fillRect/>
            </a:stretch>
          </a:blipFill>
        </p:spPr>
        <p:txBody>
          <a:bodyPr/>
          <a:lstStyle/>
          <a:p>
            <a:endParaRPr lang="zh-CN" altLang="en-US"/>
          </a:p>
        </p:txBody>
      </p:sp>
      <p:sp>
        <p:nvSpPr>
          <p:cNvPr id="11" name="图片占位符 2"/>
          <p:cNvSpPr>
            <a:spLocks noGrp="1"/>
          </p:cNvSpPr>
          <p:nvPr userDrawn="1">
            <p:ph type="pic" sz="quarter" idx="12"/>
          </p:nvPr>
        </p:nvSpPr>
        <p:spPr>
          <a:xfrm>
            <a:off x="4641850" y="1718731"/>
            <a:ext cx="2908300" cy="1938337"/>
          </a:xfrm>
          <a:prstGeom prst="rect">
            <a:avLst/>
          </a:prstGeom>
          <a:blipFill>
            <a:blip r:embed="rId3"/>
            <a:stretch>
              <a:fillRect/>
            </a:stretch>
          </a:blipFill>
        </p:spPr>
        <p:txBody>
          <a:bodyPr/>
          <a:lstStyle/>
          <a:p>
            <a:endParaRPr lang="zh-CN" altLang="en-US"/>
          </a:p>
        </p:txBody>
      </p:sp>
      <p:sp>
        <p:nvSpPr>
          <p:cNvPr id="13" name="图片占位符 2"/>
          <p:cNvSpPr>
            <a:spLocks noGrp="1"/>
          </p:cNvSpPr>
          <p:nvPr userDrawn="1">
            <p:ph type="pic" sz="quarter" idx="13"/>
          </p:nvPr>
        </p:nvSpPr>
        <p:spPr>
          <a:xfrm>
            <a:off x="8299452" y="1718731"/>
            <a:ext cx="2908300" cy="1938337"/>
          </a:xfrm>
          <a:prstGeom prst="rect">
            <a:avLst/>
          </a:prstGeom>
          <a:blipFill>
            <a:blip r:embed="rId4"/>
            <a:stretch>
              <a:fillRect/>
            </a:stretch>
          </a:blipFill>
        </p:spPr>
        <p:txBody>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版式页2">
    <p:spTree>
      <p:nvGrpSpPr>
        <p:cNvPr id="1" name=""/>
        <p:cNvGrpSpPr/>
        <p:nvPr/>
      </p:nvGrpSpPr>
      <p:grpSpPr>
        <a:xfrm>
          <a:off x="0" y="0"/>
          <a:ext cx="0" cy="0"/>
          <a:chOff x="0" y="0"/>
          <a:chExt cx="0" cy="0"/>
        </a:xfrm>
      </p:grpSpPr>
      <p:sp>
        <p:nvSpPr>
          <p:cNvPr id="16" name="矩形 15"/>
          <p:cNvSpPr/>
          <p:nvPr userDrawn="1"/>
        </p:nvSpPr>
        <p:spPr>
          <a:xfrm>
            <a:off x="0" y="3846286"/>
            <a:ext cx="12192000" cy="3011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defRPr kumimoji="0" lang="zh-CN" altLang="en-US" sz="2800" b="1"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圆角 4"/>
          <p:cNvSpPr/>
          <p:nvPr userDrawn="1"/>
        </p:nvSpPr>
        <p:spPr>
          <a:xfrm>
            <a:off x="620487"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userDrawn="1"/>
        </p:nvSpPr>
        <p:spPr>
          <a:xfrm>
            <a:off x="3487058"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userDrawn="1"/>
        </p:nvSpPr>
        <p:spPr>
          <a:xfrm>
            <a:off x="6353629"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userDrawn="1"/>
        </p:nvSpPr>
        <p:spPr>
          <a:xfrm>
            <a:off x="9220200"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17"/>
          <p:cNvSpPr>
            <a:spLocks noGrp="1"/>
          </p:cNvSpPr>
          <p:nvPr>
            <p:ph type="pic" sz="quarter" idx="11"/>
          </p:nvPr>
        </p:nvSpPr>
        <p:spPr>
          <a:xfrm>
            <a:off x="1135744"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9" name="图片占位符 18"/>
          <p:cNvSpPr>
            <a:spLocks noGrp="1"/>
          </p:cNvSpPr>
          <p:nvPr>
            <p:ph type="pic" sz="quarter" idx="12"/>
          </p:nvPr>
        </p:nvSpPr>
        <p:spPr>
          <a:xfrm>
            <a:off x="4002315"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20" name="图片占位符 19"/>
          <p:cNvSpPr>
            <a:spLocks noGrp="1"/>
          </p:cNvSpPr>
          <p:nvPr>
            <p:ph type="pic" sz="quarter" idx="13"/>
          </p:nvPr>
        </p:nvSpPr>
        <p:spPr>
          <a:xfrm>
            <a:off x="6868886"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21" name="图片占位符 20"/>
          <p:cNvSpPr>
            <a:spLocks noGrp="1"/>
          </p:cNvSpPr>
          <p:nvPr>
            <p:ph type="pic" sz="quarter" idx="14"/>
          </p:nvPr>
        </p:nvSpPr>
        <p:spPr>
          <a:xfrm>
            <a:off x="9735457"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版式页3">
    <p:spTree>
      <p:nvGrpSpPr>
        <p:cNvPr id="1" name=""/>
        <p:cNvGrpSpPr/>
        <p:nvPr/>
      </p:nvGrpSpPr>
      <p:grpSpPr>
        <a:xfrm>
          <a:off x="0" y="0"/>
          <a:ext cx="0" cy="0"/>
          <a:chOff x="0" y="0"/>
          <a:chExt cx="0" cy="0"/>
        </a:xfrm>
      </p:grpSpPr>
      <p:cxnSp>
        <p:nvCxnSpPr>
          <p:cNvPr id="8" name="直接连接符 7"/>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defRPr kumimoji="0" lang="zh-CN" altLang="en-US" sz="2800" b="1"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p:cNvSpPr/>
          <p:nvPr userDrawn="1"/>
        </p:nvSpPr>
        <p:spPr>
          <a:xfrm flipH="1">
            <a:off x="5573486" y="1377043"/>
            <a:ext cx="5945414" cy="4597400"/>
          </a:xfrm>
          <a:prstGeom prst="rect">
            <a:avLst/>
          </a:prstGeo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1"/>
          </p:nvPr>
        </p:nvSpPr>
        <p:spPr>
          <a:xfrm>
            <a:off x="5573713" y="1377043"/>
            <a:ext cx="5945187" cy="4597400"/>
          </a:xfr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lvl1pPr>
          </a:lstStyle>
          <a:p>
            <a:pPr marL="0" lvl="0"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158CB-212E-4EF4-8224-C37F6C1149F4}" type="datetimeFigureOut">
              <a:rPr lang="zh-CN" altLang="en-US" smtClean="0"/>
              <a:t>2020/12/18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D50541-B1B0-44D0-ADD5-50940B1BB7C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Autofit/>
          </a:bodyPr>
          <a:lstStyle/>
          <a:p>
            <a:r>
              <a:rPr lang="zh-CN" altLang="en-US" sz="2800" b="1" dirty="0"/>
              <a:t>第</a:t>
            </a:r>
            <a:r>
              <a:rPr lang="en-US" altLang="zh-CN" sz="2800" b="1" dirty="0"/>
              <a:t>7</a:t>
            </a:r>
            <a:r>
              <a:rPr lang="zh-CN" altLang="en-US" sz="2800" b="1" dirty="0"/>
              <a:t>组：学生党团活动管理网站</a:t>
            </a:r>
          </a:p>
        </p:txBody>
      </p:sp>
      <p:sp>
        <p:nvSpPr>
          <p:cNvPr id="3" name="文本占位符 2"/>
          <p:cNvSpPr>
            <a:spLocks noGrp="1"/>
          </p:cNvSpPr>
          <p:nvPr>
            <p:ph type="body" sz="quarter" idx="11"/>
          </p:nvPr>
        </p:nvSpPr>
        <p:spPr>
          <a:xfrm>
            <a:off x="1822860" y="1377564"/>
            <a:ext cx="8546282" cy="922020"/>
          </a:xfrm>
        </p:spPr>
        <p:txBody>
          <a:bodyPr/>
          <a:lstStyle/>
          <a:p>
            <a:r>
              <a:rPr lang="zh-CN" altLang="en-US">
                <a:latin typeface="微软雅黑" panose="020B0503020204020204" pitchFamily="34" charset="-122"/>
                <a:ea typeface="微软雅黑" panose="020B0503020204020204" pitchFamily="34" charset="-122"/>
              </a:rPr>
              <a:t>项目答辩</a:t>
            </a:r>
          </a:p>
        </p:txBody>
      </p:sp>
      <p:sp>
        <p:nvSpPr>
          <p:cNvPr id="4" name="文本占位符 3"/>
          <p:cNvSpPr>
            <a:spLocks noGrp="1"/>
          </p:cNvSpPr>
          <p:nvPr>
            <p:ph type="body" sz="quarter" idx="12"/>
          </p:nvPr>
        </p:nvSpPr>
        <p:spPr>
          <a:xfrm>
            <a:off x="4978400" y="4129360"/>
            <a:ext cx="2239092" cy="337185"/>
          </a:xfrm>
        </p:spPr>
        <p:txBody>
          <a:bodyPr/>
          <a:lstStyle/>
          <a:p>
            <a:r>
              <a:rPr lang="zh-CN" altLang="en-US"/>
              <a:t>汇报人：杨凡，孙浩南</a:t>
            </a:r>
          </a:p>
        </p:txBody>
      </p:sp>
      <p:sp>
        <p:nvSpPr>
          <p:cNvPr id="5" name="文本占位符 3"/>
          <p:cNvSpPr>
            <a:spLocks noGrp="1"/>
          </p:cNvSpPr>
          <p:nvPr/>
        </p:nvSpPr>
        <p:spPr>
          <a:xfrm>
            <a:off x="4976495" y="3581355"/>
            <a:ext cx="2239092" cy="337185"/>
          </a:xfrm>
          <a:prstGeom prst="rect">
            <a:avLst/>
          </a:prstGeom>
        </p:spPr>
        <p:txBody>
          <a:bodyPr vert="horz" wrap="square" lIns="91440" tIns="45720" rIns="91440" bIns="45720" rtlCol="0">
            <a:spAutoFit/>
          </a:bodyPr>
          <a:lstStyle>
            <a:lvl1pPr marL="0" marR="0" indent="0" algn="ctr" defTabSz="914400" rtl="0" eaLnBrk="1" fontAlgn="auto" latinLnBrk="0" hangingPunct="1">
              <a:lnSpc>
                <a:spcPct val="100000"/>
              </a:lnSpc>
              <a:spcBef>
                <a:spcPts val="0"/>
              </a:spcBef>
              <a:spcAft>
                <a:spcPts val="0"/>
              </a:spcAft>
              <a:buClrTx/>
              <a:buSzTx/>
              <a:buFontTx/>
              <a:buNone/>
              <a:defRPr lang="en-US" altLang="zh-CN" sz="1600" kern="1200" noProof="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班级：软件</a:t>
            </a:r>
            <a:r>
              <a:rPr dirty="0"/>
              <a:t>3</a:t>
            </a:r>
            <a:r>
              <a:rPr lang="zh-CN" altLang="en-US" dirty="0"/>
              <a:t>班</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p:cNvSpPr>
            <a:spLocks noGrp="1"/>
          </p:cNvSpPr>
          <p:nvPr>
            <p:ph type="body" sz="quarter" idx="10"/>
          </p:nvPr>
        </p:nvSpPr>
        <p:spPr>
          <a:xfrm>
            <a:off x="590550" y="349251"/>
            <a:ext cx="4772025" cy="523220"/>
          </a:xfrm>
        </p:spPr>
        <p:txBody>
          <a:bodyPr/>
          <a:lstStyle/>
          <a:p>
            <a:r>
              <a:rPr lang="zh-CN" altLang="en-US" dirty="0"/>
              <a:t>功能介绍</a:t>
            </a:r>
            <a:endParaRPr lang="en-US" altLang="zh-CN" dirty="0"/>
          </a:p>
        </p:txBody>
      </p:sp>
      <p:sp>
        <p:nvSpPr>
          <p:cNvPr id="8" name="矩形: 圆角 7"/>
          <p:cNvSpPr/>
          <p:nvPr/>
        </p:nvSpPr>
        <p:spPr>
          <a:xfrm>
            <a:off x="696818" y="1661391"/>
            <a:ext cx="2247224" cy="3807460"/>
          </a:xfrm>
          <a:prstGeom prst="roundRect">
            <a:avLst>
              <a:gd name="adj" fmla="val 77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形 14" descr="处理器"/>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86907" y="1813638"/>
            <a:ext cx="667046" cy="746967"/>
          </a:xfrm>
          <a:prstGeom prst="rect">
            <a:avLst/>
          </a:prstGeom>
        </p:spPr>
      </p:pic>
      <p:sp>
        <p:nvSpPr>
          <p:cNvPr id="24" name="矩形 23"/>
          <p:cNvSpPr/>
          <p:nvPr/>
        </p:nvSpPr>
        <p:spPr>
          <a:xfrm>
            <a:off x="848188" y="3649987"/>
            <a:ext cx="1944481" cy="1815882"/>
          </a:xfrm>
          <a:prstGeom prst="rect">
            <a:avLst/>
          </a:prstGeom>
        </p:spPr>
        <p:txBody>
          <a:bodyPr wrap="square">
            <a:spAutoFit/>
          </a:bodyPr>
          <a:lstStyle/>
          <a:p>
            <a:r>
              <a:rPr lang="en-US" altLang="zh-CN" sz="1600" dirty="0"/>
              <a:t>1. </a:t>
            </a:r>
            <a:r>
              <a:rPr lang="zh-CN" altLang="en-US" sz="1600" dirty="0"/>
              <a:t>主页（查看近期通知</a:t>
            </a:r>
            <a:r>
              <a:rPr lang="en-US" altLang="zh-CN" sz="1600" dirty="0"/>
              <a:t>/</a:t>
            </a:r>
            <a:r>
              <a:rPr lang="zh-CN" altLang="en-US" sz="1600" dirty="0"/>
              <a:t>搜索活动）</a:t>
            </a:r>
            <a:endParaRPr lang="en-US" altLang="zh-CN" sz="1600" dirty="0"/>
          </a:p>
          <a:p>
            <a:r>
              <a:rPr lang="en-US" altLang="zh-CN" sz="1600" dirty="0"/>
              <a:t>2. </a:t>
            </a:r>
            <a:r>
              <a:rPr lang="zh-CN" altLang="en-US" sz="1600" dirty="0"/>
              <a:t>查看通知详情</a:t>
            </a:r>
            <a:endParaRPr lang="en-US" altLang="zh-CN" sz="1600" dirty="0"/>
          </a:p>
          <a:p>
            <a:r>
              <a:rPr lang="en-US" altLang="zh-CN" sz="1600" dirty="0"/>
              <a:t>3. </a:t>
            </a:r>
            <a:r>
              <a:rPr lang="zh-CN" altLang="en-US" sz="1600" dirty="0"/>
              <a:t>查看活动详情（报名）</a:t>
            </a:r>
            <a:endParaRPr lang="en-US" altLang="zh-CN" sz="1600" dirty="0"/>
          </a:p>
          <a:p>
            <a:r>
              <a:rPr lang="en-US" altLang="zh-CN" sz="1600" dirty="0"/>
              <a:t>4. </a:t>
            </a:r>
            <a:r>
              <a:rPr lang="zh-CN" altLang="en-US" sz="1600" dirty="0"/>
              <a:t>学生登录</a:t>
            </a:r>
            <a:r>
              <a:rPr lang="en-US" altLang="zh-CN" sz="1600" dirty="0"/>
              <a:t>/</a:t>
            </a:r>
            <a:r>
              <a:rPr lang="zh-CN" altLang="en-US" sz="1600" dirty="0"/>
              <a:t>注册</a:t>
            </a:r>
            <a:r>
              <a:rPr lang="en-US" altLang="zh-CN" sz="1600" dirty="0"/>
              <a:t>/</a:t>
            </a:r>
            <a:r>
              <a:rPr lang="zh-CN" altLang="en-US" sz="1600" dirty="0"/>
              <a:t>管理员登录</a:t>
            </a:r>
            <a:endParaRPr lang="en-US" altLang="zh-CN" sz="1600" dirty="0"/>
          </a:p>
        </p:txBody>
      </p:sp>
      <p:sp>
        <p:nvSpPr>
          <p:cNvPr id="25" name="文本框 24"/>
          <p:cNvSpPr txBox="1"/>
          <p:nvPr/>
        </p:nvSpPr>
        <p:spPr>
          <a:xfrm>
            <a:off x="1215135" y="3198985"/>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公共模块</a:t>
            </a:r>
          </a:p>
        </p:txBody>
      </p:sp>
      <p:sp>
        <p:nvSpPr>
          <p:cNvPr id="28" name="矩形 27"/>
          <p:cNvSpPr/>
          <p:nvPr/>
        </p:nvSpPr>
        <p:spPr>
          <a:xfrm>
            <a:off x="715530" y="2699881"/>
            <a:ext cx="2209801" cy="396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1556575" y="2686428"/>
            <a:ext cx="527709" cy="461665"/>
          </a:xfrm>
          <a:prstGeom prst="rect">
            <a:avLst/>
          </a:prstGeom>
          <a:noFill/>
          <a:ln>
            <a:noFill/>
          </a:ln>
        </p:spPr>
        <p:txBody>
          <a:bodyPr wrap="none" rtlCol="0">
            <a:spAutoFit/>
          </a:bodyPr>
          <a:lstStyle/>
          <a:p>
            <a:pPr algn="ctr"/>
            <a:r>
              <a:rPr lang="en-US" altLang="zh-CN" sz="2400" b="1" dirty="0">
                <a:solidFill>
                  <a:schemeClr val="accent1"/>
                </a:solidFill>
                <a:ea typeface="微软雅黑" panose="020B0503020204020204" pitchFamily="34" charset="-122"/>
                <a:sym typeface="Arial" panose="020B0604020202020204" pitchFamily="34" charset="0"/>
              </a:rPr>
              <a:t>01</a:t>
            </a:r>
            <a:endParaRPr lang="zh-CN" altLang="en-US" sz="2400" b="1" dirty="0">
              <a:solidFill>
                <a:schemeClr val="accent1"/>
              </a:solidFill>
              <a:ea typeface="微软雅黑" panose="020B0503020204020204" pitchFamily="34" charset="-122"/>
              <a:sym typeface="Arial" panose="020B0604020202020204" pitchFamily="34" charset="0"/>
            </a:endParaRPr>
          </a:p>
        </p:txBody>
      </p:sp>
      <p:sp>
        <p:nvSpPr>
          <p:cNvPr id="3" name="文本框 2"/>
          <p:cNvSpPr txBox="1"/>
          <p:nvPr/>
        </p:nvSpPr>
        <p:spPr>
          <a:xfrm>
            <a:off x="3805382" y="1628972"/>
            <a:ext cx="7361382" cy="3693319"/>
          </a:xfrm>
          <a:prstGeom prst="rect">
            <a:avLst/>
          </a:prstGeom>
          <a:noFill/>
        </p:spPr>
        <p:txBody>
          <a:bodyPr wrap="square" rtlCol="0">
            <a:spAutoFit/>
          </a:bodyPr>
          <a:lstStyle/>
          <a:p>
            <a:r>
              <a:rPr lang="zh-CN" altLang="en-US" dirty="0">
                <a:solidFill>
                  <a:srgbClr val="FF0000"/>
                </a:solidFill>
              </a:rPr>
              <a:t>主页：</a:t>
            </a:r>
            <a:r>
              <a:rPr lang="zh-CN" altLang="en-US" dirty="0"/>
              <a:t>显示近期的通知，根据选择的学院</a:t>
            </a:r>
            <a:r>
              <a:rPr lang="en-US" altLang="zh-CN" dirty="0"/>
              <a:t>/</a:t>
            </a:r>
            <a:r>
              <a:rPr lang="zh-CN" altLang="en-US" dirty="0"/>
              <a:t>班级</a:t>
            </a:r>
            <a:r>
              <a:rPr lang="en-US" altLang="zh-CN" dirty="0"/>
              <a:t>/</a:t>
            </a:r>
            <a:r>
              <a:rPr lang="zh-CN" altLang="en-US" dirty="0"/>
              <a:t>关键字显示所有的活动</a:t>
            </a:r>
            <a:endParaRPr lang="en-US" altLang="zh-CN" dirty="0"/>
          </a:p>
          <a:p>
            <a:endParaRPr lang="en-US" altLang="zh-CN" dirty="0"/>
          </a:p>
          <a:p>
            <a:r>
              <a:rPr lang="zh-CN" altLang="en-US" dirty="0">
                <a:solidFill>
                  <a:srgbClr val="FF0000"/>
                </a:solidFill>
              </a:rPr>
              <a:t>分页显示通知：</a:t>
            </a:r>
            <a:r>
              <a:rPr lang="zh-CN" altLang="en-US" dirty="0"/>
              <a:t>分页显示所有通知，可关键字搜索</a:t>
            </a:r>
            <a:endParaRPr lang="en-US" altLang="zh-CN" dirty="0"/>
          </a:p>
          <a:p>
            <a:endParaRPr lang="en-US" altLang="zh-CN" dirty="0"/>
          </a:p>
          <a:p>
            <a:r>
              <a:rPr lang="zh-CN" altLang="en-US" dirty="0">
                <a:solidFill>
                  <a:srgbClr val="FF0000"/>
                </a:solidFill>
              </a:rPr>
              <a:t>查看活动详情：</a:t>
            </a:r>
            <a:r>
              <a:rPr lang="zh-CN" altLang="en-US" dirty="0"/>
              <a:t>显示活动的详细信息，可报名（已登录，身份符合，活动人数未满）</a:t>
            </a:r>
            <a:endParaRPr lang="en-US" altLang="zh-CN" dirty="0"/>
          </a:p>
          <a:p>
            <a:endParaRPr lang="en-US" altLang="zh-CN" dirty="0"/>
          </a:p>
          <a:p>
            <a:r>
              <a:rPr lang="zh-CN" altLang="en-US" dirty="0">
                <a:solidFill>
                  <a:srgbClr val="FF0000"/>
                </a:solidFill>
              </a:rPr>
              <a:t>学生注册：</a:t>
            </a:r>
            <a:r>
              <a:rPr lang="zh-CN" altLang="en-US" dirty="0"/>
              <a:t>学生选择党</a:t>
            </a:r>
            <a:r>
              <a:rPr lang="en-US" altLang="zh-CN" dirty="0"/>
              <a:t>/</a:t>
            </a:r>
            <a:r>
              <a:rPr lang="zh-CN" altLang="en-US" dirty="0"/>
              <a:t>团员，是否团支书（是否已有），系统根据自增</a:t>
            </a:r>
            <a:r>
              <a:rPr lang="en-US" altLang="zh-CN" dirty="0"/>
              <a:t>id</a:t>
            </a:r>
            <a:r>
              <a:rPr lang="zh-CN" altLang="en-US" dirty="0"/>
              <a:t>自动分配学号，注册成功后自动弹出</a:t>
            </a:r>
            <a:endParaRPr lang="en-US" altLang="zh-CN" dirty="0"/>
          </a:p>
          <a:p>
            <a:endParaRPr lang="en-US" altLang="zh-CN" dirty="0"/>
          </a:p>
          <a:p>
            <a:r>
              <a:rPr lang="zh-CN" altLang="en-US" dirty="0">
                <a:solidFill>
                  <a:srgbClr val="FF0000"/>
                </a:solidFill>
              </a:rPr>
              <a:t>学生登录：</a:t>
            </a:r>
            <a:r>
              <a:rPr lang="zh-CN" altLang="en-US" dirty="0"/>
              <a:t>学号</a:t>
            </a:r>
            <a:r>
              <a:rPr lang="en-US" altLang="zh-CN" dirty="0"/>
              <a:t>+</a:t>
            </a:r>
            <a:r>
              <a:rPr lang="zh-CN" altLang="en-US" dirty="0"/>
              <a:t>密码，登录成功后保存学生信息进</a:t>
            </a:r>
            <a:r>
              <a:rPr lang="en-US" altLang="zh-CN" dirty="0"/>
              <a:t>session</a:t>
            </a:r>
          </a:p>
          <a:p>
            <a:endParaRPr lang="en-US" altLang="zh-CN" dirty="0"/>
          </a:p>
          <a:p>
            <a:r>
              <a:rPr lang="zh-CN" altLang="en-US" dirty="0">
                <a:solidFill>
                  <a:srgbClr val="FF0000"/>
                </a:solidFill>
              </a:rPr>
              <a:t>管理员登录：</a:t>
            </a:r>
            <a:r>
              <a:rPr lang="zh-CN" altLang="en-US" dirty="0"/>
              <a:t>账号</a:t>
            </a:r>
            <a:r>
              <a:rPr lang="en-US" altLang="zh-CN" dirty="0"/>
              <a:t>+</a:t>
            </a:r>
            <a:r>
              <a:rPr lang="zh-CN" altLang="en-US" dirty="0"/>
              <a:t>密码（默认已存在）</a:t>
            </a:r>
            <a:r>
              <a:rPr lang="en-US" altLang="zh-CN" dirty="0"/>
              <a:t>,</a:t>
            </a:r>
            <a:r>
              <a:rPr lang="zh-CN" altLang="en-US" dirty="0"/>
              <a:t>登录成功保存进</a:t>
            </a:r>
            <a:r>
              <a:rPr lang="en-US" altLang="zh-CN" dirty="0"/>
              <a:t>session</a:t>
            </a: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p:cNvSpPr>
            <a:spLocks noGrp="1"/>
          </p:cNvSpPr>
          <p:nvPr>
            <p:ph type="body" sz="quarter" idx="10"/>
          </p:nvPr>
        </p:nvSpPr>
        <p:spPr>
          <a:xfrm>
            <a:off x="590550" y="349251"/>
            <a:ext cx="4772025" cy="523220"/>
          </a:xfrm>
        </p:spPr>
        <p:txBody>
          <a:bodyPr/>
          <a:lstStyle/>
          <a:p>
            <a:r>
              <a:rPr lang="zh-CN" altLang="en-US" dirty="0"/>
              <a:t>功能介绍</a:t>
            </a:r>
            <a:endParaRPr lang="en-US" altLang="zh-CN" dirty="0"/>
          </a:p>
        </p:txBody>
      </p:sp>
      <p:pic>
        <p:nvPicPr>
          <p:cNvPr id="2" name="图片 1"/>
          <p:cNvPicPr>
            <a:picLocks noChangeAspect="1"/>
          </p:cNvPicPr>
          <p:nvPr/>
        </p:nvPicPr>
        <p:blipFill>
          <a:blip r:embed="rId2"/>
          <a:stretch>
            <a:fillRect/>
          </a:stretch>
        </p:blipFill>
        <p:spPr>
          <a:xfrm>
            <a:off x="2442845" y="1004570"/>
            <a:ext cx="7013575" cy="3806190"/>
          </a:xfrm>
          <a:prstGeom prst="rect">
            <a:avLst/>
          </a:prstGeom>
          <a:noFill/>
          <a:ln>
            <a:noFill/>
          </a:ln>
        </p:spPr>
      </p:pic>
      <p:pic>
        <p:nvPicPr>
          <p:cNvPr id="4" name="图片 2"/>
          <p:cNvPicPr>
            <a:picLocks noChangeAspect="1"/>
          </p:cNvPicPr>
          <p:nvPr/>
        </p:nvPicPr>
        <p:blipFill>
          <a:blip r:embed="rId3"/>
          <a:stretch>
            <a:fillRect/>
          </a:stretch>
        </p:blipFill>
        <p:spPr>
          <a:xfrm>
            <a:off x="4043680" y="4810760"/>
            <a:ext cx="4392295" cy="1744980"/>
          </a:xfrm>
          <a:prstGeom prst="rect">
            <a:avLst/>
          </a:prstGeom>
          <a:noFill/>
          <a:ln>
            <a:noFill/>
          </a:ln>
        </p:spPr>
      </p:pic>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p:cNvSpPr>
            <a:spLocks noGrp="1"/>
          </p:cNvSpPr>
          <p:nvPr>
            <p:ph type="body" sz="quarter" idx="10"/>
          </p:nvPr>
        </p:nvSpPr>
        <p:spPr>
          <a:xfrm>
            <a:off x="590550" y="349251"/>
            <a:ext cx="4772025" cy="523220"/>
          </a:xfrm>
        </p:spPr>
        <p:txBody>
          <a:bodyPr/>
          <a:lstStyle/>
          <a:p>
            <a:r>
              <a:rPr lang="zh-CN" altLang="en-US" dirty="0"/>
              <a:t>功能介绍</a:t>
            </a:r>
            <a:endParaRPr lang="en-US" altLang="zh-CN" dirty="0"/>
          </a:p>
        </p:txBody>
      </p:sp>
      <p:pic>
        <p:nvPicPr>
          <p:cNvPr id="10" name="图片 10"/>
          <p:cNvPicPr>
            <a:picLocks noChangeAspect="1"/>
          </p:cNvPicPr>
          <p:nvPr/>
        </p:nvPicPr>
        <p:blipFill>
          <a:blip r:embed="rId2"/>
          <a:stretch>
            <a:fillRect/>
          </a:stretch>
        </p:blipFill>
        <p:spPr>
          <a:xfrm>
            <a:off x="2259330" y="1779270"/>
            <a:ext cx="7416165" cy="4025265"/>
          </a:xfrm>
          <a:prstGeom prst="rect">
            <a:avLst/>
          </a:prstGeom>
        </p:spPr>
      </p:pic>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p:cNvSpPr>
            <a:spLocks noGrp="1"/>
          </p:cNvSpPr>
          <p:nvPr>
            <p:ph type="body" sz="quarter" idx="10"/>
          </p:nvPr>
        </p:nvSpPr>
        <p:spPr>
          <a:xfrm>
            <a:off x="590550" y="349251"/>
            <a:ext cx="4772025" cy="523220"/>
          </a:xfrm>
        </p:spPr>
        <p:txBody>
          <a:bodyPr/>
          <a:lstStyle/>
          <a:p>
            <a:r>
              <a:rPr lang="zh-CN" altLang="en-US" dirty="0"/>
              <a:t>功能介绍</a:t>
            </a:r>
            <a:endParaRPr lang="en-US" altLang="zh-CN" dirty="0"/>
          </a:p>
        </p:txBody>
      </p:sp>
      <p:pic>
        <p:nvPicPr>
          <p:cNvPr id="4" name="图片 4" descr="CU%Q(PHGCSAWF@XF%M6W66C"/>
          <p:cNvPicPr>
            <a:picLocks noChangeAspect="1"/>
          </p:cNvPicPr>
          <p:nvPr/>
        </p:nvPicPr>
        <p:blipFill>
          <a:blip r:embed="rId2"/>
          <a:stretch>
            <a:fillRect/>
          </a:stretch>
        </p:blipFill>
        <p:spPr>
          <a:xfrm>
            <a:off x="2590165" y="1709420"/>
            <a:ext cx="7676515" cy="4166235"/>
          </a:xfrm>
          <a:prstGeom prst="rect">
            <a:avLst/>
          </a:prstGeom>
        </p:spPr>
      </p:pic>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p:cNvSpPr>
            <a:spLocks noGrp="1"/>
          </p:cNvSpPr>
          <p:nvPr>
            <p:ph type="body" sz="quarter" idx="10"/>
          </p:nvPr>
        </p:nvSpPr>
        <p:spPr>
          <a:xfrm>
            <a:off x="590550" y="349251"/>
            <a:ext cx="4772025" cy="523220"/>
          </a:xfrm>
        </p:spPr>
        <p:txBody>
          <a:bodyPr/>
          <a:lstStyle/>
          <a:p>
            <a:r>
              <a:rPr lang="zh-CN" altLang="en-US" dirty="0"/>
              <a:t>功能介绍</a:t>
            </a:r>
            <a:endParaRPr lang="en-US" altLang="zh-CN" dirty="0"/>
          </a:p>
        </p:txBody>
      </p:sp>
      <p:pic>
        <p:nvPicPr>
          <p:cNvPr id="23" name="图片 23"/>
          <p:cNvPicPr>
            <a:picLocks noChangeAspect="1"/>
          </p:cNvPicPr>
          <p:nvPr/>
        </p:nvPicPr>
        <p:blipFill>
          <a:blip r:embed="rId2"/>
          <a:stretch>
            <a:fillRect/>
          </a:stretch>
        </p:blipFill>
        <p:spPr>
          <a:xfrm>
            <a:off x="2404745" y="1634490"/>
            <a:ext cx="7382510" cy="4006850"/>
          </a:xfrm>
          <a:prstGeom prst="rect">
            <a:avLst/>
          </a:prstGeom>
        </p:spPr>
      </p:pic>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p:cNvSpPr>
            <a:spLocks noGrp="1"/>
          </p:cNvSpPr>
          <p:nvPr>
            <p:ph type="body" sz="quarter" idx="10"/>
          </p:nvPr>
        </p:nvSpPr>
        <p:spPr>
          <a:xfrm>
            <a:off x="590550" y="349251"/>
            <a:ext cx="4772025" cy="523220"/>
          </a:xfrm>
        </p:spPr>
        <p:txBody>
          <a:bodyPr/>
          <a:lstStyle/>
          <a:p>
            <a:r>
              <a:rPr lang="zh-CN" altLang="en-US" dirty="0"/>
              <a:t>功能介绍</a:t>
            </a:r>
            <a:endParaRPr lang="en-US" altLang="zh-CN" dirty="0"/>
          </a:p>
        </p:txBody>
      </p:sp>
      <p:pic>
        <p:nvPicPr>
          <p:cNvPr id="16" name="图片 16" descr="CU%Q(PHGCSAWF@XF%M6W66C"/>
          <p:cNvPicPr>
            <a:picLocks noChangeAspect="1"/>
          </p:cNvPicPr>
          <p:nvPr/>
        </p:nvPicPr>
        <p:blipFill>
          <a:blip r:embed="rId2"/>
          <a:stretch>
            <a:fillRect/>
          </a:stretch>
        </p:blipFill>
        <p:spPr>
          <a:xfrm>
            <a:off x="590550" y="1437640"/>
            <a:ext cx="7338060" cy="3982085"/>
          </a:xfrm>
          <a:prstGeom prst="rect">
            <a:avLst/>
          </a:prstGeom>
        </p:spPr>
      </p:pic>
      <p:pic>
        <p:nvPicPr>
          <p:cNvPr id="17" name="图片 17" descr="}Q$8`LT13TXEAL%RDBVLNYP"/>
          <p:cNvPicPr>
            <a:picLocks noChangeAspect="1"/>
          </p:cNvPicPr>
          <p:nvPr/>
        </p:nvPicPr>
        <p:blipFill>
          <a:blip r:embed="rId3"/>
          <a:stretch>
            <a:fillRect/>
          </a:stretch>
        </p:blipFill>
        <p:spPr>
          <a:xfrm>
            <a:off x="7276465" y="1437640"/>
            <a:ext cx="4328795" cy="1416685"/>
          </a:xfrm>
          <a:prstGeom prst="rect">
            <a:avLst/>
          </a:prstGeom>
        </p:spPr>
      </p:pic>
      <p:pic>
        <p:nvPicPr>
          <p:cNvPr id="22" name="图片 22" descr="8ZY_28JJ$`2[3R[~]5E3B[B"/>
          <p:cNvPicPr>
            <a:picLocks noChangeAspect="1"/>
          </p:cNvPicPr>
          <p:nvPr/>
        </p:nvPicPr>
        <p:blipFill>
          <a:blip r:embed="rId4"/>
          <a:stretch>
            <a:fillRect/>
          </a:stretch>
        </p:blipFill>
        <p:spPr>
          <a:xfrm>
            <a:off x="7217410" y="3834130"/>
            <a:ext cx="4092575" cy="1261745"/>
          </a:xfrm>
          <a:prstGeom prst="rect">
            <a:avLst/>
          </a:prstGeom>
        </p:spPr>
      </p:pic>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p:cNvSpPr>
            <a:spLocks noGrp="1"/>
          </p:cNvSpPr>
          <p:nvPr>
            <p:ph type="body" sz="quarter" idx="10"/>
          </p:nvPr>
        </p:nvSpPr>
        <p:spPr>
          <a:xfrm>
            <a:off x="590550" y="349251"/>
            <a:ext cx="4772025" cy="523220"/>
          </a:xfrm>
        </p:spPr>
        <p:txBody>
          <a:bodyPr/>
          <a:lstStyle/>
          <a:p>
            <a:r>
              <a:rPr lang="zh-CN" altLang="en-US" dirty="0"/>
              <a:t>功能介绍</a:t>
            </a:r>
            <a:endParaRPr lang="en-US" altLang="zh-CN" dirty="0"/>
          </a:p>
        </p:txBody>
      </p:sp>
      <p:sp>
        <p:nvSpPr>
          <p:cNvPr id="8" name="矩形: 圆角 7"/>
          <p:cNvSpPr/>
          <p:nvPr/>
        </p:nvSpPr>
        <p:spPr>
          <a:xfrm>
            <a:off x="696818" y="1661391"/>
            <a:ext cx="2247224" cy="3807460"/>
          </a:xfrm>
          <a:prstGeom prst="roundRect">
            <a:avLst>
              <a:gd name="adj" fmla="val 77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形 14" descr="处理器"/>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86907" y="1813638"/>
            <a:ext cx="667046" cy="746967"/>
          </a:xfrm>
          <a:prstGeom prst="rect">
            <a:avLst/>
          </a:prstGeom>
        </p:spPr>
      </p:pic>
      <p:sp>
        <p:nvSpPr>
          <p:cNvPr id="24" name="矩形 23"/>
          <p:cNvSpPr/>
          <p:nvPr/>
        </p:nvSpPr>
        <p:spPr>
          <a:xfrm>
            <a:off x="848188" y="3649987"/>
            <a:ext cx="1944481" cy="830997"/>
          </a:xfrm>
          <a:prstGeom prst="rect">
            <a:avLst/>
          </a:prstGeom>
        </p:spPr>
        <p:txBody>
          <a:bodyPr wrap="square">
            <a:spAutoFit/>
          </a:bodyPr>
          <a:lstStyle/>
          <a:p>
            <a:r>
              <a:rPr lang="en-US" altLang="zh-CN" sz="1600" dirty="0"/>
              <a:t>5. </a:t>
            </a:r>
            <a:r>
              <a:rPr lang="zh-CN" altLang="en-US" sz="1600" dirty="0"/>
              <a:t>查看我的信息</a:t>
            </a:r>
            <a:endParaRPr lang="en-US" altLang="zh-CN" sz="1600" dirty="0"/>
          </a:p>
          <a:p>
            <a:r>
              <a:rPr lang="en-US" altLang="zh-CN" sz="1600" dirty="0"/>
              <a:t>6. </a:t>
            </a:r>
            <a:r>
              <a:rPr lang="zh-CN" altLang="en-US" sz="1600" dirty="0"/>
              <a:t>查看我的活动</a:t>
            </a:r>
            <a:endParaRPr lang="en-US" altLang="zh-CN" sz="1600" dirty="0"/>
          </a:p>
          <a:p>
            <a:r>
              <a:rPr lang="en-US" altLang="zh-CN" sz="1600" dirty="0"/>
              <a:t>7. </a:t>
            </a:r>
            <a:r>
              <a:rPr lang="zh-CN" altLang="en-US" sz="1600" dirty="0"/>
              <a:t>查看我的消息</a:t>
            </a:r>
            <a:endParaRPr lang="en-US" altLang="zh-CN" sz="1600" dirty="0"/>
          </a:p>
        </p:txBody>
      </p:sp>
      <p:sp>
        <p:nvSpPr>
          <p:cNvPr id="25" name="文本框 24"/>
          <p:cNvSpPr txBox="1"/>
          <p:nvPr/>
        </p:nvSpPr>
        <p:spPr>
          <a:xfrm>
            <a:off x="958658" y="3198985"/>
            <a:ext cx="1723549"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普通学生模块</a:t>
            </a:r>
          </a:p>
        </p:txBody>
      </p:sp>
      <p:sp>
        <p:nvSpPr>
          <p:cNvPr id="28" name="矩形 27"/>
          <p:cNvSpPr/>
          <p:nvPr/>
        </p:nvSpPr>
        <p:spPr>
          <a:xfrm>
            <a:off x="715530" y="2699881"/>
            <a:ext cx="2209801" cy="396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1556575" y="2686428"/>
            <a:ext cx="527709" cy="461665"/>
          </a:xfrm>
          <a:prstGeom prst="rect">
            <a:avLst/>
          </a:prstGeom>
          <a:noFill/>
          <a:ln>
            <a:noFill/>
          </a:ln>
        </p:spPr>
        <p:txBody>
          <a:bodyPr wrap="none" rtlCol="0">
            <a:spAutoFit/>
          </a:bodyPr>
          <a:lstStyle/>
          <a:p>
            <a:pPr algn="ctr"/>
            <a:r>
              <a:rPr lang="en-US" altLang="zh-CN" sz="2400" b="1" dirty="0">
                <a:solidFill>
                  <a:schemeClr val="accent1"/>
                </a:solidFill>
                <a:ea typeface="微软雅黑" panose="020B0503020204020204" pitchFamily="34" charset="-122"/>
                <a:sym typeface="Arial" panose="020B0604020202020204" pitchFamily="34" charset="0"/>
              </a:rPr>
              <a:t>02</a:t>
            </a:r>
            <a:endParaRPr lang="zh-CN" altLang="en-US" sz="2400" b="1" dirty="0">
              <a:solidFill>
                <a:schemeClr val="accent1"/>
              </a:solidFill>
              <a:ea typeface="微软雅黑" panose="020B0503020204020204" pitchFamily="34" charset="-122"/>
              <a:sym typeface="Arial" panose="020B0604020202020204" pitchFamily="34" charset="0"/>
            </a:endParaRPr>
          </a:p>
        </p:txBody>
      </p:sp>
      <p:sp>
        <p:nvSpPr>
          <p:cNvPr id="9" name="文本框 8"/>
          <p:cNvSpPr txBox="1"/>
          <p:nvPr/>
        </p:nvSpPr>
        <p:spPr>
          <a:xfrm>
            <a:off x="3805382" y="1628972"/>
            <a:ext cx="7361382" cy="2308324"/>
          </a:xfrm>
          <a:prstGeom prst="rect">
            <a:avLst/>
          </a:prstGeom>
          <a:noFill/>
        </p:spPr>
        <p:txBody>
          <a:bodyPr wrap="square" rtlCol="0">
            <a:spAutoFit/>
          </a:bodyPr>
          <a:lstStyle/>
          <a:p>
            <a:r>
              <a:rPr lang="zh-CN" altLang="en-US" dirty="0">
                <a:solidFill>
                  <a:srgbClr val="FF0000"/>
                </a:solidFill>
              </a:rPr>
              <a:t>查看我的信息：</a:t>
            </a:r>
            <a:r>
              <a:rPr lang="zh-CN" altLang="en-US" dirty="0"/>
              <a:t>根据</a:t>
            </a:r>
            <a:r>
              <a:rPr lang="en-US" altLang="zh-CN" dirty="0"/>
              <a:t>session</a:t>
            </a:r>
            <a:r>
              <a:rPr lang="zh-CN" altLang="en-US" dirty="0"/>
              <a:t>中的学生</a:t>
            </a:r>
            <a:r>
              <a:rPr lang="en-US" altLang="zh-CN" dirty="0"/>
              <a:t>id</a:t>
            </a:r>
            <a:r>
              <a:rPr lang="zh-CN" altLang="en-US" dirty="0"/>
              <a:t>查询学生信息，可修改密码</a:t>
            </a:r>
            <a:endParaRPr lang="en-US" altLang="zh-CN" dirty="0"/>
          </a:p>
          <a:p>
            <a:endParaRPr lang="en-US" altLang="zh-CN" dirty="0"/>
          </a:p>
          <a:p>
            <a:r>
              <a:rPr lang="zh-CN" altLang="en-US" dirty="0">
                <a:solidFill>
                  <a:srgbClr val="FF0000"/>
                </a:solidFill>
              </a:rPr>
              <a:t>查看我的活动：</a:t>
            </a:r>
            <a:r>
              <a:rPr lang="zh-CN" altLang="en-US" dirty="0"/>
              <a:t>根据</a:t>
            </a:r>
            <a:r>
              <a:rPr lang="en-US" altLang="zh-CN" dirty="0"/>
              <a:t>session</a:t>
            </a:r>
            <a:r>
              <a:rPr lang="zh-CN" altLang="en-US" dirty="0"/>
              <a:t>中的学生</a:t>
            </a:r>
            <a:r>
              <a:rPr lang="en-US" altLang="zh-CN" dirty="0"/>
              <a:t>id</a:t>
            </a:r>
            <a:r>
              <a:rPr lang="zh-CN" altLang="en-US" dirty="0"/>
              <a:t>查询报名信息，可分页显示，可关键字搜索；点击可进入报名详情页（显示报名详情信息），可签到，留言。</a:t>
            </a:r>
            <a:endParaRPr lang="en-US" altLang="zh-CN" dirty="0"/>
          </a:p>
          <a:p>
            <a:endParaRPr lang="en-US" altLang="zh-CN" dirty="0"/>
          </a:p>
          <a:p>
            <a:r>
              <a:rPr lang="zh-CN" altLang="en-US" dirty="0">
                <a:solidFill>
                  <a:srgbClr val="FF0000"/>
                </a:solidFill>
              </a:rPr>
              <a:t>查看我的消息：</a:t>
            </a:r>
            <a:r>
              <a:rPr lang="zh-CN" altLang="en-US" dirty="0"/>
              <a:t>根据</a:t>
            </a:r>
            <a:r>
              <a:rPr lang="en-US" altLang="zh-CN" dirty="0"/>
              <a:t>session</a:t>
            </a:r>
            <a:r>
              <a:rPr lang="zh-CN" altLang="en-US" dirty="0"/>
              <a:t>中的学生</a:t>
            </a:r>
            <a:r>
              <a:rPr lang="en-US" altLang="zh-CN" dirty="0"/>
              <a:t>id</a:t>
            </a:r>
            <a:r>
              <a:rPr lang="zh-CN" altLang="en-US" dirty="0"/>
              <a:t>查询消息信息，可分页显示，可关键字搜索</a:t>
            </a:r>
            <a:endParaRPr lang="en-US" altLang="zh-CN" dirty="0"/>
          </a:p>
        </p:txBody>
      </p:sp>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p:cNvSpPr>
            <a:spLocks noGrp="1"/>
          </p:cNvSpPr>
          <p:nvPr>
            <p:ph type="body" sz="quarter" idx="10"/>
          </p:nvPr>
        </p:nvSpPr>
        <p:spPr>
          <a:xfrm>
            <a:off x="590550" y="349251"/>
            <a:ext cx="4772025" cy="523220"/>
          </a:xfrm>
        </p:spPr>
        <p:txBody>
          <a:bodyPr/>
          <a:lstStyle/>
          <a:p>
            <a:r>
              <a:rPr lang="zh-CN" altLang="en-US" dirty="0"/>
              <a:t>功能介绍</a:t>
            </a:r>
            <a:endParaRPr lang="en-US" altLang="zh-CN" dirty="0"/>
          </a:p>
        </p:txBody>
      </p:sp>
      <p:pic>
        <p:nvPicPr>
          <p:cNvPr id="3" name="图片 3"/>
          <p:cNvPicPr>
            <a:picLocks noChangeAspect="1"/>
          </p:cNvPicPr>
          <p:nvPr/>
        </p:nvPicPr>
        <p:blipFill>
          <a:blip r:embed="rId2"/>
          <a:stretch>
            <a:fillRect/>
          </a:stretch>
        </p:blipFill>
        <p:spPr>
          <a:xfrm>
            <a:off x="2388235" y="1688465"/>
            <a:ext cx="7416165" cy="4025265"/>
          </a:xfrm>
          <a:prstGeom prst="rect">
            <a:avLst/>
          </a:prstGeom>
        </p:spPr>
      </p:pic>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p:cNvSpPr>
            <a:spLocks noGrp="1"/>
          </p:cNvSpPr>
          <p:nvPr>
            <p:ph type="body" sz="quarter" idx="10"/>
          </p:nvPr>
        </p:nvSpPr>
        <p:spPr>
          <a:xfrm>
            <a:off x="590550" y="349251"/>
            <a:ext cx="4772025" cy="523220"/>
          </a:xfrm>
        </p:spPr>
        <p:txBody>
          <a:bodyPr/>
          <a:lstStyle/>
          <a:p>
            <a:r>
              <a:rPr lang="zh-CN" altLang="en-US" dirty="0"/>
              <a:t>功能介绍</a:t>
            </a:r>
            <a:endParaRPr lang="en-US" altLang="zh-CN" dirty="0"/>
          </a:p>
        </p:txBody>
      </p:sp>
      <p:pic>
        <p:nvPicPr>
          <p:cNvPr id="25" name="图片 25" descr="G$9NJV4YS0QLE$BC)D79(~8"/>
          <p:cNvPicPr>
            <a:picLocks noChangeAspect="1"/>
          </p:cNvPicPr>
          <p:nvPr/>
        </p:nvPicPr>
        <p:blipFill>
          <a:blip r:embed="rId2"/>
          <a:stretch>
            <a:fillRect/>
          </a:stretch>
        </p:blipFill>
        <p:spPr>
          <a:xfrm>
            <a:off x="2425065" y="872490"/>
            <a:ext cx="7341870" cy="3984625"/>
          </a:xfrm>
          <a:prstGeom prst="rect">
            <a:avLst/>
          </a:prstGeom>
        </p:spPr>
      </p:pic>
      <p:pic>
        <p:nvPicPr>
          <p:cNvPr id="27" name="图片 27" descr="%J(}C7`B9$0TG9ASME@`4I6"/>
          <p:cNvPicPr>
            <a:picLocks noChangeAspect="1"/>
          </p:cNvPicPr>
          <p:nvPr/>
        </p:nvPicPr>
        <p:blipFill>
          <a:blip r:embed="rId3"/>
          <a:stretch>
            <a:fillRect/>
          </a:stretch>
        </p:blipFill>
        <p:spPr>
          <a:xfrm>
            <a:off x="3332163" y="5482590"/>
            <a:ext cx="5273675" cy="943610"/>
          </a:xfrm>
          <a:prstGeom prst="rect">
            <a:avLst/>
          </a:prstGeom>
        </p:spPr>
      </p:pic>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p:cNvSpPr>
            <a:spLocks noGrp="1"/>
          </p:cNvSpPr>
          <p:nvPr>
            <p:ph type="body" sz="quarter" idx="10"/>
          </p:nvPr>
        </p:nvSpPr>
        <p:spPr>
          <a:xfrm>
            <a:off x="590550" y="349251"/>
            <a:ext cx="4772025" cy="523220"/>
          </a:xfrm>
        </p:spPr>
        <p:txBody>
          <a:bodyPr/>
          <a:lstStyle/>
          <a:p>
            <a:r>
              <a:rPr lang="zh-CN" altLang="en-US" dirty="0"/>
              <a:t>功能介绍</a:t>
            </a:r>
            <a:endParaRPr lang="en-US" altLang="zh-CN" dirty="0"/>
          </a:p>
        </p:txBody>
      </p:sp>
      <p:pic>
        <p:nvPicPr>
          <p:cNvPr id="11" name="图片 11"/>
          <p:cNvPicPr>
            <a:picLocks noChangeAspect="1"/>
          </p:cNvPicPr>
          <p:nvPr/>
        </p:nvPicPr>
        <p:blipFill>
          <a:blip r:embed="rId2"/>
          <a:stretch>
            <a:fillRect/>
          </a:stretch>
        </p:blipFill>
        <p:spPr>
          <a:xfrm>
            <a:off x="2338070" y="1389380"/>
            <a:ext cx="7515860" cy="4079240"/>
          </a:xfrm>
          <a:prstGeom prst="rect">
            <a:avLst/>
          </a:prstGeom>
        </p:spPr>
      </p:pic>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7035671" y="1329063"/>
            <a:ext cx="3829050" cy="521970"/>
          </a:xfrm>
        </p:spPr>
        <p:txBody>
          <a:bodyPr/>
          <a:lstStyle/>
          <a:p>
            <a:r>
              <a:rPr lang="zh-CN" altLang="en-US"/>
              <a:t>项目分工</a:t>
            </a:r>
          </a:p>
        </p:txBody>
      </p:sp>
      <p:sp>
        <p:nvSpPr>
          <p:cNvPr id="10" name="文本占位符 9"/>
          <p:cNvSpPr>
            <a:spLocks noGrp="1"/>
          </p:cNvSpPr>
          <p:nvPr>
            <p:ph type="body" sz="quarter" idx="11"/>
          </p:nvPr>
        </p:nvSpPr>
        <p:spPr>
          <a:xfrm>
            <a:off x="6988041" y="2606902"/>
            <a:ext cx="3829050" cy="521970"/>
          </a:xfrm>
        </p:spPr>
        <p:txBody>
          <a:bodyPr/>
          <a:lstStyle/>
          <a:p>
            <a:r>
              <a:rPr lang="zh-CN" altLang="en-US"/>
              <a:t>项目简介</a:t>
            </a:r>
          </a:p>
        </p:txBody>
      </p:sp>
      <p:sp>
        <p:nvSpPr>
          <p:cNvPr id="11" name="文本占位符 10"/>
          <p:cNvSpPr>
            <a:spLocks noGrp="1"/>
          </p:cNvSpPr>
          <p:nvPr>
            <p:ph type="body" sz="quarter" idx="12"/>
          </p:nvPr>
        </p:nvSpPr>
        <p:spPr>
          <a:xfrm>
            <a:off x="6988041" y="3884741"/>
            <a:ext cx="3829050" cy="521970"/>
          </a:xfrm>
        </p:spPr>
        <p:txBody>
          <a:bodyPr/>
          <a:lstStyle/>
          <a:p>
            <a:r>
              <a:rPr lang="zh-CN" altLang="en-US"/>
              <a:t>功能介绍</a:t>
            </a:r>
          </a:p>
        </p:txBody>
      </p:sp>
      <p:sp>
        <p:nvSpPr>
          <p:cNvPr id="14" name="文本占位符 13"/>
          <p:cNvSpPr>
            <a:spLocks noGrp="1"/>
          </p:cNvSpPr>
          <p:nvPr>
            <p:ph type="body" sz="quarter" idx="13"/>
          </p:nvPr>
        </p:nvSpPr>
        <p:spPr>
          <a:xfrm>
            <a:off x="6988041" y="5162580"/>
            <a:ext cx="3829050" cy="521970"/>
          </a:xfrm>
        </p:spPr>
        <p:txBody>
          <a:bodyPr/>
          <a:lstStyle/>
          <a:p>
            <a:r>
              <a:rPr lang="zh-CN" altLang="en-US"/>
              <a:t>项目总结</a:t>
            </a:r>
          </a:p>
        </p:txBody>
      </p:sp>
      <p:sp>
        <p:nvSpPr>
          <p:cNvPr id="34" name="文本框 33"/>
          <p:cNvSpPr txBox="1"/>
          <p:nvPr/>
        </p:nvSpPr>
        <p:spPr>
          <a:xfrm>
            <a:off x="13139746" y="1394370"/>
            <a:ext cx="2180317" cy="523220"/>
          </a:xfrm>
          <a:prstGeom prst="rect">
            <a:avLst/>
          </a:prstGeom>
          <a:noFill/>
        </p:spPr>
        <p:txBody>
          <a:bodyPr wrap="square" rtlCol="0">
            <a:spAutoFit/>
          </a:bodyPr>
          <a:lstStyle/>
          <a:p>
            <a:pPr algn="l"/>
            <a:r>
              <a:rPr lang="zh-CN" altLang="en-US" sz="2800" b="1">
                <a:solidFill>
                  <a:schemeClr val="tx1">
                    <a:lumMod val="85000"/>
                    <a:lumOff val="15000"/>
                  </a:schemeClr>
                </a:solidFill>
                <a:latin typeface="+mn-ea"/>
              </a:rPr>
              <a:t>工作业绩</a:t>
            </a:r>
            <a:endParaRPr lang="en-US" altLang="zh-CN" sz="2800" b="1">
              <a:solidFill>
                <a:schemeClr val="tx1">
                  <a:lumMod val="85000"/>
                  <a:lumOff val="15000"/>
                </a:schemeClr>
              </a:solidFill>
              <a:latin typeface="+mn-ea"/>
            </a:endParaRPr>
          </a:p>
        </p:txBody>
      </p:sp>
      <p:sp>
        <p:nvSpPr>
          <p:cNvPr id="39" name="文本框 38"/>
          <p:cNvSpPr txBox="1"/>
          <p:nvPr/>
        </p:nvSpPr>
        <p:spPr>
          <a:xfrm>
            <a:off x="13139745" y="2683447"/>
            <a:ext cx="2180318" cy="523220"/>
          </a:xfrm>
          <a:prstGeom prst="rect">
            <a:avLst/>
          </a:prstGeom>
          <a:noFill/>
        </p:spPr>
        <p:txBody>
          <a:bodyPr wrap="square" rtlCol="0">
            <a:spAutoFit/>
          </a:body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40" name="文本框 39"/>
          <p:cNvSpPr txBox="1"/>
          <p:nvPr/>
        </p:nvSpPr>
        <p:spPr>
          <a:xfrm>
            <a:off x="13139745" y="3922530"/>
            <a:ext cx="2180318" cy="523220"/>
          </a:xfrm>
          <a:prstGeom prst="rect">
            <a:avLst/>
          </a:prstGeom>
          <a:noFill/>
        </p:spPr>
        <p:txBody>
          <a:bodyPr wrap="square" rtlCol="0">
            <a:spAutoFit/>
          </a:body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41" name="文本框 40"/>
          <p:cNvSpPr txBox="1"/>
          <p:nvPr/>
        </p:nvSpPr>
        <p:spPr>
          <a:xfrm>
            <a:off x="13139745" y="5288325"/>
            <a:ext cx="2180319" cy="523220"/>
          </a:xfrm>
          <a:prstGeom prst="rect">
            <a:avLst/>
          </a:prstGeom>
          <a:noFill/>
        </p:spPr>
        <p:txBody>
          <a:bodyPr wrap="square" rtlCol="0">
            <a:spAutoFit/>
          </a:bodyPr>
          <a:lstStyle/>
          <a:p>
            <a:pPr algn="l"/>
            <a:r>
              <a:rPr lang="zh-CN" altLang="en-US" sz="2800" b="1">
                <a:solidFill>
                  <a:schemeClr val="tx1">
                    <a:lumMod val="85000"/>
                    <a:lumOff val="15000"/>
                  </a:schemeClr>
                </a:solidFill>
                <a:latin typeface="+mn-ea"/>
              </a:rPr>
              <a:t>未来计划</a:t>
            </a:r>
            <a:endParaRPr lang="en-US" altLang="zh-CN" sz="2800" b="1">
              <a:solidFill>
                <a:schemeClr val="tx1">
                  <a:lumMod val="85000"/>
                  <a:lumOff val="15000"/>
                </a:schemeClr>
              </a:solidFill>
              <a:latin typeface="+mn-ea"/>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p:cNvSpPr>
            <a:spLocks noGrp="1"/>
          </p:cNvSpPr>
          <p:nvPr>
            <p:ph type="body" sz="quarter" idx="10"/>
          </p:nvPr>
        </p:nvSpPr>
        <p:spPr>
          <a:xfrm>
            <a:off x="590550" y="349251"/>
            <a:ext cx="4772025" cy="523220"/>
          </a:xfrm>
        </p:spPr>
        <p:txBody>
          <a:bodyPr/>
          <a:lstStyle/>
          <a:p>
            <a:r>
              <a:rPr lang="zh-CN" altLang="en-US" dirty="0"/>
              <a:t>功能介绍</a:t>
            </a:r>
            <a:endParaRPr lang="en-US" altLang="zh-CN" dirty="0"/>
          </a:p>
        </p:txBody>
      </p:sp>
      <p:sp>
        <p:nvSpPr>
          <p:cNvPr id="8" name="矩形: 圆角 7"/>
          <p:cNvSpPr/>
          <p:nvPr/>
        </p:nvSpPr>
        <p:spPr>
          <a:xfrm>
            <a:off x="696818" y="1661391"/>
            <a:ext cx="2247224" cy="3807460"/>
          </a:xfrm>
          <a:prstGeom prst="roundRect">
            <a:avLst>
              <a:gd name="adj" fmla="val 77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形 14" descr="处理器"/>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86907" y="1813638"/>
            <a:ext cx="667046" cy="746967"/>
          </a:xfrm>
          <a:prstGeom prst="rect">
            <a:avLst/>
          </a:prstGeom>
        </p:spPr>
      </p:pic>
      <p:sp>
        <p:nvSpPr>
          <p:cNvPr id="24" name="矩形 23"/>
          <p:cNvSpPr/>
          <p:nvPr/>
        </p:nvSpPr>
        <p:spPr>
          <a:xfrm>
            <a:off x="848188" y="3649987"/>
            <a:ext cx="1944481" cy="830997"/>
          </a:xfrm>
          <a:prstGeom prst="rect">
            <a:avLst/>
          </a:prstGeom>
        </p:spPr>
        <p:txBody>
          <a:bodyPr wrap="square">
            <a:spAutoFit/>
          </a:bodyPr>
          <a:lstStyle/>
          <a:p>
            <a:r>
              <a:rPr lang="en-US" altLang="zh-CN" sz="1600" dirty="0"/>
              <a:t>8. </a:t>
            </a:r>
            <a:r>
              <a:rPr lang="zh-CN" altLang="en-US" sz="1600" dirty="0"/>
              <a:t>查看我的组织</a:t>
            </a:r>
            <a:endParaRPr lang="en-US" altLang="zh-CN" sz="1600" dirty="0"/>
          </a:p>
          <a:p>
            <a:r>
              <a:rPr lang="en-US" altLang="zh-CN" sz="1600" dirty="0"/>
              <a:t>9. </a:t>
            </a:r>
            <a:r>
              <a:rPr lang="zh-CN" altLang="en-US" sz="1600" dirty="0"/>
              <a:t>申请活动</a:t>
            </a:r>
            <a:endParaRPr lang="en-US" altLang="zh-CN" sz="1600" dirty="0"/>
          </a:p>
          <a:p>
            <a:r>
              <a:rPr lang="en-US" altLang="zh-CN" sz="1600" dirty="0"/>
              <a:t>10. </a:t>
            </a:r>
            <a:r>
              <a:rPr lang="zh-CN" altLang="en-US" sz="1600" dirty="0"/>
              <a:t>查看我的申请</a:t>
            </a:r>
            <a:endParaRPr lang="en-US" altLang="zh-CN" sz="1600" dirty="0"/>
          </a:p>
        </p:txBody>
      </p:sp>
      <p:sp>
        <p:nvSpPr>
          <p:cNvPr id="25" name="文本框 24"/>
          <p:cNvSpPr txBox="1"/>
          <p:nvPr/>
        </p:nvSpPr>
        <p:spPr>
          <a:xfrm>
            <a:off x="1086897" y="3198985"/>
            <a:ext cx="146706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团支书模块</a:t>
            </a:r>
          </a:p>
        </p:txBody>
      </p:sp>
      <p:sp>
        <p:nvSpPr>
          <p:cNvPr id="28" name="矩形 27"/>
          <p:cNvSpPr/>
          <p:nvPr/>
        </p:nvSpPr>
        <p:spPr>
          <a:xfrm>
            <a:off x="715530" y="2699881"/>
            <a:ext cx="2209801" cy="396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1556575" y="2686428"/>
            <a:ext cx="527709" cy="461665"/>
          </a:xfrm>
          <a:prstGeom prst="rect">
            <a:avLst/>
          </a:prstGeom>
          <a:noFill/>
          <a:ln>
            <a:noFill/>
          </a:ln>
        </p:spPr>
        <p:txBody>
          <a:bodyPr wrap="none" rtlCol="0">
            <a:spAutoFit/>
          </a:bodyPr>
          <a:lstStyle/>
          <a:p>
            <a:pPr algn="ctr"/>
            <a:r>
              <a:rPr lang="en-US" altLang="zh-CN" sz="2400" b="1" dirty="0">
                <a:solidFill>
                  <a:schemeClr val="accent1"/>
                </a:solidFill>
                <a:ea typeface="微软雅黑" panose="020B0503020204020204" pitchFamily="34" charset="-122"/>
                <a:sym typeface="Arial" panose="020B0604020202020204" pitchFamily="34" charset="0"/>
              </a:rPr>
              <a:t>03</a:t>
            </a:r>
            <a:endParaRPr lang="zh-CN" altLang="en-US" sz="2400" b="1" dirty="0">
              <a:solidFill>
                <a:schemeClr val="accent1"/>
              </a:solidFill>
              <a:ea typeface="微软雅黑" panose="020B0503020204020204" pitchFamily="34" charset="-122"/>
              <a:sym typeface="Arial" panose="020B0604020202020204" pitchFamily="34" charset="0"/>
            </a:endParaRPr>
          </a:p>
        </p:txBody>
      </p:sp>
      <p:sp>
        <p:nvSpPr>
          <p:cNvPr id="9" name="文本框 8"/>
          <p:cNvSpPr txBox="1"/>
          <p:nvPr/>
        </p:nvSpPr>
        <p:spPr>
          <a:xfrm>
            <a:off x="3805382" y="1628972"/>
            <a:ext cx="7361382" cy="2308324"/>
          </a:xfrm>
          <a:prstGeom prst="rect">
            <a:avLst/>
          </a:prstGeom>
          <a:noFill/>
        </p:spPr>
        <p:txBody>
          <a:bodyPr wrap="square" rtlCol="0">
            <a:spAutoFit/>
          </a:bodyPr>
          <a:lstStyle/>
          <a:p>
            <a:r>
              <a:rPr lang="zh-CN" altLang="en-US" dirty="0">
                <a:solidFill>
                  <a:srgbClr val="FF0000"/>
                </a:solidFill>
              </a:rPr>
              <a:t>查看我的组织：</a:t>
            </a:r>
            <a:r>
              <a:rPr lang="zh-CN" altLang="en-US" dirty="0"/>
              <a:t>根据</a:t>
            </a:r>
            <a:r>
              <a:rPr lang="en-US" altLang="zh-CN" dirty="0"/>
              <a:t>session</a:t>
            </a:r>
            <a:r>
              <a:rPr lang="zh-CN" altLang="en-US" dirty="0"/>
              <a:t>中的团支书</a:t>
            </a:r>
            <a:r>
              <a:rPr lang="en-US" altLang="zh-CN" dirty="0"/>
              <a:t>id</a:t>
            </a:r>
            <a:r>
              <a:rPr lang="zh-CN" altLang="en-US" dirty="0"/>
              <a:t>分页查找同班所有学生信息</a:t>
            </a:r>
            <a:endParaRPr lang="en-US" altLang="zh-CN" dirty="0"/>
          </a:p>
          <a:p>
            <a:endParaRPr lang="en-US" altLang="zh-CN" dirty="0"/>
          </a:p>
          <a:p>
            <a:r>
              <a:rPr lang="zh-CN" altLang="en-US" dirty="0">
                <a:solidFill>
                  <a:srgbClr val="FF0000"/>
                </a:solidFill>
              </a:rPr>
              <a:t>申请活动：</a:t>
            </a:r>
            <a:r>
              <a:rPr lang="zh-CN" altLang="en-US" dirty="0"/>
              <a:t>输入活动的必要信息（开始时间，结束时间，报名结束时间，人数限制，积分，类型：班级党员活动，班级党团活动）提交给学院管理员审核</a:t>
            </a:r>
            <a:endParaRPr lang="en-US" altLang="zh-CN" dirty="0"/>
          </a:p>
          <a:p>
            <a:endParaRPr lang="en-US" altLang="zh-CN" dirty="0"/>
          </a:p>
          <a:p>
            <a:r>
              <a:rPr lang="zh-CN" altLang="en-US" dirty="0">
                <a:solidFill>
                  <a:srgbClr val="FF0000"/>
                </a:solidFill>
              </a:rPr>
              <a:t>查看我的申请：</a:t>
            </a:r>
            <a:r>
              <a:rPr lang="zh-CN" altLang="en-US" dirty="0"/>
              <a:t>根据</a:t>
            </a:r>
            <a:r>
              <a:rPr lang="en-US" altLang="zh-CN" dirty="0"/>
              <a:t>session</a:t>
            </a:r>
            <a:r>
              <a:rPr lang="zh-CN" altLang="en-US" dirty="0"/>
              <a:t>中的团支书</a:t>
            </a:r>
            <a:r>
              <a:rPr lang="en-US" altLang="zh-CN" dirty="0"/>
              <a:t>id</a:t>
            </a:r>
            <a:r>
              <a:rPr lang="zh-CN" altLang="en-US" dirty="0"/>
              <a:t>分页查找所有自己提交的活动申请，如果还未审核可修改。</a:t>
            </a:r>
            <a:endParaRPr lang="en-US" altLang="zh-CN" dirty="0"/>
          </a:p>
        </p:txBody>
      </p:sp>
    </p:spTree>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p:cNvSpPr>
            <a:spLocks noGrp="1"/>
          </p:cNvSpPr>
          <p:nvPr>
            <p:ph type="body" sz="quarter" idx="10"/>
          </p:nvPr>
        </p:nvSpPr>
        <p:spPr>
          <a:xfrm>
            <a:off x="590550" y="349251"/>
            <a:ext cx="4772025" cy="523220"/>
          </a:xfrm>
        </p:spPr>
        <p:txBody>
          <a:bodyPr/>
          <a:lstStyle/>
          <a:p>
            <a:r>
              <a:rPr lang="zh-CN" altLang="en-US" dirty="0"/>
              <a:t>功能介绍</a:t>
            </a:r>
            <a:endParaRPr lang="en-US" altLang="zh-CN" dirty="0"/>
          </a:p>
        </p:txBody>
      </p:sp>
      <p:pic>
        <p:nvPicPr>
          <p:cNvPr id="14" name="图片 14"/>
          <p:cNvPicPr>
            <a:picLocks noChangeAspect="1"/>
          </p:cNvPicPr>
          <p:nvPr/>
        </p:nvPicPr>
        <p:blipFill>
          <a:blip r:embed="rId2"/>
          <a:stretch>
            <a:fillRect/>
          </a:stretch>
        </p:blipFill>
        <p:spPr>
          <a:xfrm>
            <a:off x="2672715" y="1570990"/>
            <a:ext cx="6846570" cy="3716020"/>
          </a:xfrm>
          <a:prstGeom prst="rect">
            <a:avLst/>
          </a:prstGeom>
        </p:spPr>
      </p:pic>
      <p:pic>
        <p:nvPicPr>
          <p:cNvPr id="15" name="图片 15"/>
          <p:cNvPicPr>
            <a:picLocks noChangeAspect="1"/>
          </p:cNvPicPr>
          <p:nvPr/>
        </p:nvPicPr>
        <p:blipFill>
          <a:blip r:embed="rId3"/>
          <a:stretch>
            <a:fillRect/>
          </a:stretch>
        </p:blipFill>
        <p:spPr>
          <a:xfrm>
            <a:off x="3458845" y="5286693"/>
            <a:ext cx="5274310" cy="1208405"/>
          </a:xfrm>
          <a:prstGeom prst="rect">
            <a:avLst/>
          </a:prstGeom>
        </p:spPr>
      </p:pic>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p:cNvSpPr>
            <a:spLocks noGrp="1"/>
          </p:cNvSpPr>
          <p:nvPr>
            <p:ph type="body" sz="quarter" idx="10"/>
          </p:nvPr>
        </p:nvSpPr>
        <p:spPr>
          <a:xfrm>
            <a:off x="590550" y="349251"/>
            <a:ext cx="4772025" cy="523220"/>
          </a:xfrm>
        </p:spPr>
        <p:txBody>
          <a:bodyPr/>
          <a:lstStyle/>
          <a:p>
            <a:r>
              <a:rPr lang="zh-CN" altLang="en-US" dirty="0"/>
              <a:t>功能介绍</a:t>
            </a:r>
            <a:endParaRPr lang="en-US" altLang="zh-CN" dirty="0"/>
          </a:p>
        </p:txBody>
      </p:sp>
      <p:pic>
        <p:nvPicPr>
          <p:cNvPr id="13" name="图片 13"/>
          <p:cNvPicPr>
            <a:picLocks noChangeAspect="1"/>
          </p:cNvPicPr>
          <p:nvPr/>
        </p:nvPicPr>
        <p:blipFill>
          <a:blip r:embed="rId2"/>
          <a:stretch>
            <a:fillRect/>
          </a:stretch>
        </p:blipFill>
        <p:spPr>
          <a:xfrm>
            <a:off x="2421890" y="1434465"/>
            <a:ext cx="7348220" cy="3988435"/>
          </a:xfrm>
          <a:prstGeom prst="rect">
            <a:avLst/>
          </a:prstGeom>
        </p:spPr>
      </p:pic>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p:cNvSpPr>
            <a:spLocks noGrp="1"/>
          </p:cNvSpPr>
          <p:nvPr>
            <p:ph type="body" sz="quarter" idx="10"/>
          </p:nvPr>
        </p:nvSpPr>
        <p:spPr>
          <a:xfrm>
            <a:off x="590550" y="349251"/>
            <a:ext cx="4772025" cy="523220"/>
          </a:xfrm>
        </p:spPr>
        <p:txBody>
          <a:bodyPr/>
          <a:lstStyle/>
          <a:p>
            <a:r>
              <a:rPr lang="zh-CN" altLang="en-US" dirty="0"/>
              <a:t>功能介绍</a:t>
            </a:r>
            <a:endParaRPr lang="en-US" altLang="zh-CN" dirty="0"/>
          </a:p>
        </p:txBody>
      </p:sp>
      <p:sp>
        <p:nvSpPr>
          <p:cNvPr id="8" name="矩形: 圆角 7"/>
          <p:cNvSpPr/>
          <p:nvPr/>
        </p:nvSpPr>
        <p:spPr>
          <a:xfrm>
            <a:off x="696818" y="1661391"/>
            <a:ext cx="2247224" cy="3807460"/>
          </a:xfrm>
          <a:prstGeom prst="roundRect">
            <a:avLst>
              <a:gd name="adj" fmla="val 77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形 14" descr="处理器"/>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86907" y="1813638"/>
            <a:ext cx="667046" cy="746967"/>
          </a:xfrm>
          <a:prstGeom prst="rect">
            <a:avLst/>
          </a:prstGeom>
        </p:spPr>
      </p:pic>
      <p:sp>
        <p:nvSpPr>
          <p:cNvPr id="24" name="矩形 23"/>
          <p:cNvSpPr/>
          <p:nvPr/>
        </p:nvSpPr>
        <p:spPr>
          <a:xfrm>
            <a:off x="848188" y="3649987"/>
            <a:ext cx="1944481" cy="1569660"/>
          </a:xfrm>
          <a:prstGeom prst="rect">
            <a:avLst/>
          </a:prstGeom>
        </p:spPr>
        <p:txBody>
          <a:bodyPr wrap="square">
            <a:spAutoFit/>
          </a:bodyPr>
          <a:lstStyle/>
          <a:p>
            <a:r>
              <a:rPr lang="en-US" altLang="zh-CN" sz="1600" dirty="0"/>
              <a:t>11. </a:t>
            </a:r>
            <a:r>
              <a:rPr lang="zh-CN" altLang="en-US" sz="1600" dirty="0"/>
              <a:t>党</a:t>
            </a:r>
            <a:r>
              <a:rPr lang="en-US" altLang="zh-CN" sz="1600" dirty="0"/>
              <a:t>/</a:t>
            </a:r>
            <a:r>
              <a:rPr lang="zh-CN" altLang="en-US" sz="1600" dirty="0"/>
              <a:t>团员管理</a:t>
            </a:r>
            <a:endParaRPr lang="en-US" altLang="zh-CN" sz="1600" dirty="0"/>
          </a:p>
          <a:p>
            <a:r>
              <a:rPr lang="en-US" altLang="zh-CN" sz="1600" dirty="0"/>
              <a:t>12. </a:t>
            </a:r>
            <a:r>
              <a:rPr lang="zh-CN" altLang="en-US" sz="1600" dirty="0"/>
              <a:t>活动管理</a:t>
            </a:r>
            <a:endParaRPr lang="en-US" altLang="zh-CN" sz="1600" dirty="0"/>
          </a:p>
          <a:p>
            <a:r>
              <a:rPr lang="en-US" altLang="zh-CN" sz="1600" dirty="0"/>
              <a:t>13.</a:t>
            </a:r>
            <a:r>
              <a:rPr lang="zh-CN" altLang="en-US" sz="1600" dirty="0"/>
              <a:t> 审核活动</a:t>
            </a:r>
            <a:endParaRPr lang="en-US" altLang="zh-CN" sz="1600" dirty="0"/>
          </a:p>
          <a:p>
            <a:r>
              <a:rPr lang="en-US" altLang="zh-CN" sz="1600" dirty="0"/>
              <a:t>14. </a:t>
            </a:r>
            <a:r>
              <a:rPr lang="zh-CN" altLang="en-US" sz="1600" dirty="0"/>
              <a:t>发布活动</a:t>
            </a:r>
            <a:endParaRPr lang="en-US" altLang="zh-CN" sz="1600" dirty="0"/>
          </a:p>
          <a:p>
            <a:r>
              <a:rPr lang="en-US" altLang="zh-CN" sz="1600" dirty="0"/>
              <a:t>15. </a:t>
            </a:r>
            <a:r>
              <a:rPr lang="zh-CN" altLang="en-US" sz="1600" dirty="0"/>
              <a:t>发布通知</a:t>
            </a:r>
            <a:endParaRPr lang="en-US" altLang="zh-CN" sz="1600" dirty="0"/>
          </a:p>
          <a:p>
            <a:r>
              <a:rPr lang="en-US" altLang="zh-CN" sz="1600" dirty="0"/>
              <a:t>16. </a:t>
            </a:r>
            <a:r>
              <a:rPr lang="zh-CN" altLang="en-US" sz="1600" dirty="0"/>
              <a:t>通知管理</a:t>
            </a:r>
            <a:endParaRPr lang="en-US" altLang="zh-CN" sz="1600" dirty="0"/>
          </a:p>
        </p:txBody>
      </p:sp>
      <p:sp>
        <p:nvSpPr>
          <p:cNvPr id="25" name="文本框 24"/>
          <p:cNvSpPr txBox="1"/>
          <p:nvPr/>
        </p:nvSpPr>
        <p:spPr>
          <a:xfrm>
            <a:off x="830418" y="3198985"/>
            <a:ext cx="1980029"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学院管理员模块</a:t>
            </a:r>
          </a:p>
        </p:txBody>
      </p:sp>
      <p:sp>
        <p:nvSpPr>
          <p:cNvPr id="28" name="矩形 27"/>
          <p:cNvSpPr/>
          <p:nvPr/>
        </p:nvSpPr>
        <p:spPr>
          <a:xfrm>
            <a:off x="715530" y="2699881"/>
            <a:ext cx="2209801" cy="396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1556575" y="2686428"/>
            <a:ext cx="527709" cy="461665"/>
          </a:xfrm>
          <a:prstGeom prst="rect">
            <a:avLst/>
          </a:prstGeom>
          <a:noFill/>
          <a:ln>
            <a:noFill/>
          </a:ln>
        </p:spPr>
        <p:txBody>
          <a:bodyPr wrap="none" rtlCol="0">
            <a:spAutoFit/>
          </a:bodyPr>
          <a:lstStyle/>
          <a:p>
            <a:pPr algn="ctr"/>
            <a:r>
              <a:rPr lang="en-US" altLang="zh-CN" sz="2400" b="1" dirty="0">
                <a:solidFill>
                  <a:schemeClr val="accent1"/>
                </a:solidFill>
                <a:ea typeface="微软雅黑" panose="020B0503020204020204" pitchFamily="34" charset="-122"/>
                <a:sym typeface="Arial" panose="020B0604020202020204" pitchFamily="34" charset="0"/>
              </a:rPr>
              <a:t>04</a:t>
            </a:r>
            <a:endParaRPr lang="zh-CN" altLang="en-US" sz="2400" b="1" dirty="0">
              <a:solidFill>
                <a:schemeClr val="accent1"/>
              </a:solidFill>
              <a:ea typeface="微软雅黑" panose="020B0503020204020204" pitchFamily="34" charset="-122"/>
              <a:sym typeface="Arial" panose="020B0604020202020204" pitchFamily="34" charset="0"/>
            </a:endParaRPr>
          </a:p>
        </p:txBody>
      </p:sp>
      <p:sp>
        <p:nvSpPr>
          <p:cNvPr id="9" name="文本框 8"/>
          <p:cNvSpPr txBox="1"/>
          <p:nvPr/>
        </p:nvSpPr>
        <p:spPr>
          <a:xfrm>
            <a:off x="3805382" y="1628972"/>
            <a:ext cx="7361382" cy="5078313"/>
          </a:xfrm>
          <a:prstGeom prst="rect">
            <a:avLst/>
          </a:prstGeom>
          <a:noFill/>
        </p:spPr>
        <p:txBody>
          <a:bodyPr wrap="square" rtlCol="0">
            <a:spAutoFit/>
          </a:bodyPr>
          <a:lstStyle/>
          <a:p>
            <a:r>
              <a:rPr lang="zh-CN" altLang="en-US" dirty="0">
                <a:solidFill>
                  <a:srgbClr val="FF0000"/>
                </a:solidFill>
              </a:rPr>
              <a:t>党</a:t>
            </a:r>
            <a:r>
              <a:rPr lang="en-US" altLang="zh-CN" dirty="0">
                <a:solidFill>
                  <a:srgbClr val="FF0000"/>
                </a:solidFill>
              </a:rPr>
              <a:t>/</a:t>
            </a:r>
            <a:r>
              <a:rPr lang="zh-CN" altLang="en-US" dirty="0">
                <a:solidFill>
                  <a:srgbClr val="FF0000"/>
                </a:solidFill>
              </a:rPr>
              <a:t>团员管理：</a:t>
            </a:r>
            <a:r>
              <a:rPr lang="zh-CN" altLang="en-US" dirty="0"/>
              <a:t>根据</a:t>
            </a:r>
            <a:r>
              <a:rPr lang="en-US" altLang="zh-CN" dirty="0"/>
              <a:t>session</a:t>
            </a:r>
            <a:r>
              <a:rPr lang="zh-CN" altLang="en-US" dirty="0"/>
              <a:t>中的管理员</a:t>
            </a:r>
            <a:r>
              <a:rPr lang="en-US" altLang="zh-CN" dirty="0"/>
              <a:t>id</a:t>
            </a:r>
            <a:r>
              <a:rPr lang="zh-CN" altLang="en-US" dirty="0"/>
              <a:t>确定该学院班级，然后可选择查看某个班级的所有学生信息分页显示</a:t>
            </a:r>
            <a:endParaRPr lang="en-US" altLang="zh-CN" dirty="0"/>
          </a:p>
          <a:p>
            <a:endParaRPr lang="en-US" altLang="zh-CN" dirty="0"/>
          </a:p>
          <a:p>
            <a:r>
              <a:rPr lang="zh-CN" altLang="en-US" dirty="0">
                <a:solidFill>
                  <a:srgbClr val="FF0000"/>
                </a:solidFill>
              </a:rPr>
              <a:t>活动管理：</a:t>
            </a:r>
            <a:r>
              <a:rPr lang="zh-CN" altLang="en-US" dirty="0"/>
              <a:t>根据</a:t>
            </a:r>
            <a:r>
              <a:rPr lang="en-US" altLang="zh-CN" dirty="0"/>
              <a:t>session</a:t>
            </a:r>
            <a:r>
              <a:rPr lang="zh-CN" altLang="en-US" dirty="0"/>
              <a:t>中的管理员</a:t>
            </a:r>
            <a:r>
              <a:rPr lang="en-US" altLang="zh-CN" dirty="0"/>
              <a:t>id</a:t>
            </a:r>
            <a:r>
              <a:rPr lang="zh-CN" altLang="en-US" dirty="0"/>
              <a:t>查找所有该管理员发布的活动和该学院下所有班级团支书申请通过的所有活动，可分页显示，可关键字搜索</a:t>
            </a:r>
            <a:endParaRPr lang="en-US" altLang="zh-CN" dirty="0"/>
          </a:p>
          <a:p>
            <a:endParaRPr lang="en-US" altLang="zh-CN" dirty="0"/>
          </a:p>
          <a:p>
            <a:r>
              <a:rPr lang="zh-CN" altLang="en-US" dirty="0">
                <a:solidFill>
                  <a:srgbClr val="FF0000"/>
                </a:solidFill>
              </a:rPr>
              <a:t>审核活动：</a:t>
            </a:r>
            <a:r>
              <a:rPr lang="zh-CN" altLang="en-US" dirty="0"/>
              <a:t>根据</a:t>
            </a:r>
            <a:r>
              <a:rPr lang="en-US" altLang="zh-CN" dirty="0"/>
              <a:t>session</a:t>
            </a:r>
            <a:r>
              <a:rPr lang="zh-CN" altLang="en-US" dirty="0"/>
              <a:t>中的管理员</a:t>
            </a:r>
            <a:r>
              <a:rPr lang="en-US" altLang="zh-CN" dirty="0"/>
              <a:t>id</a:t>
            </a:r>
            <a:r>
              <a:rPr lang="zh-CN" altLang="en-US" dirty="0"/>
              <a:t>查找该学院下所有班级团支书带审核的活动，点击跳转到审核页面，可选通过</a:t>
            </a:r>
            <a:r>
              <a:rPr lang="en-US" altLang="zh-CN" dirty="0"/>
              <a:t>&amp;</a:t>
            </a:r>
            <a:r>
              <a:rPr lang="zh-CN" altLang="en-US" dirty="0"/>
              <a:t>不通过</a:t>
            </a:r>
            <a:endParaRPr lang="en-US" altLang="zh-CN" dirty="0"/>
          </a:p>
          <a:p>
            <a:endParaRPr lang="en-US" altLang="zh-CN" dirty="0"/>
          </a:p>
          <a:p>
            <a:r>
              <a:rPr lang="zh-CN" altLang="en-US" dirty="0">
                <a:solidFill>
                  <a:srgbClr val="FF0000"/>
                </a:solidFill>
              </a:rPr>
              <a:t>发布活动：</a:t>
            </a:r>
            <a:r>
              <a:rPr lang="zh-CN" altLang="en-US" dirty="0"/>
              <a:t>输入活动的必要信息（开始时间，结束时间，报名结束时间，人数限制，积分，类型：学院党员活动，学院党团活动），直接发布</a:t>
            </a:r>
            <a:endParaRPr lang="en-US" altLang="zh-CN" dirty="0"/>
          </a:p>
          <a:p>
            <a:endParaRPr lang="en-US" altLang="zh-CN" dirty="0"/>
          </a:p>
          <a:p>
            <a:r>
              <a:rPr lang="zh-CN" altLang="en-US" dirty="0">
                <a:solidFill>
                  <a:srgbClr val="FF0000"/>
                </a:solidFill>
              </a:rPr>
              <a:t>发布通知：</a:t>
            </a:r>
            <a:r>
              <a:rPr lang="zh-CN" altLang="en-US" dirty="0"/>
              <a:t>输入通知标题，通知内容，发布通知，会在主页实时更新显示</a:t>
            </a:r>
            <a:endParaRPr lang="en-US" altLang="zh-CN" dirty="0"/>
          </a:p>
          <a:p>
            <a:endParaRPr lang="en-US" altLang="zh-CN" dirty="0"/>
          </a:p>
          <a:p>
            <a:r>
              <a:rPr lang="zh-CN" altLang="en-US" dirty="0">
                <a:solidFill>
                  <a:srgbClr val="FF0000"/>
                </a:solidFill>
              </a:rPr>
              <a:t>通知管理：</a:t>
            </a:r>
            <a:r>
              <a:rPr lang="zh-CN" altLang="en-US" dirty="0"/>
              <a:t>根据</a:t>
            </a:r>
            <a:r>
              <a:rPr lang="en-US" altLang="zh-CN" dirty="0"/>
              <a:t>session</a:t>
            </a:r>
            <a:r>
              <a:rPr lang="zh-CN" altLang="en-US" dirty="0"/>
              <a:t>中的管理员</a:t>
            </a:r>
            <a:r>
              <a:rPr lang="en-US" altLang="zh-CN" dirty="0"/>
              <a:t>id</a:t>
            </a:r>
            <a:r>
              <a:rPr lang="zh-CN" altLang="en-US" dirty="0"/>
              <a:t>查询所有该管理员发布的通知，然后分页显示，可关键字搜索，点击跳转到详情界面</a:t>
            </a:r>
            <a:endParaRPr lang="en-US" altLang="zh-CN" dirty="0"/>
          </a:p>
        </p:txBody>
      </p:sp>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p:cNvSpPr>
            <a:spLocks noGrp="1"/>
          </p:cNvSpPr>
          <p:nvPr>
            <p:ph type="body" sz="quarter" idx="10"/>
          </p:nvPr>
        </p:nvSpPr>
        <p:spPr>
          <a:xfrm>
            <a:off x="590550" y="349251"/>
            <a:ext cx="4772025" cy="523220"/>
          </a:xfrm>
        </p:spPr>
        <p:txBody>
          <a:bodyPr/>
          <a:lstStyle/>
          <a:p>
            <a:r>
              <a:rPr lang="zh-CN" altLang="en-US" dirty="0"/>
              <a:t>功能介绍</a:t>
            </a:r>
            <a:endParaRPr lang="en-US" altLang="zh-CN" dirty="0"/>
          </a:p>
        </p:txBody>
      </p:sp>
      <p:pic>
        <p:nvPicPr>
          <p:cNvPr id="9" name="图片 9"/>
          <p:cNvPicPr>
            <a:picLocks noChangeAspect="1"/>
          </p:cNvPicPr>
          <p:nvPr/>
        </p:nvPicPr>
        <p:blipFill>
          <a:blip r:embed="rId2"/>
          <a:stretch>
            <a:fillRect/>
          </a:stretch>
        </p:blipFill>
        <p:spPr>
          <a:xfrm>
            <a:off x="2421890" y="1435100"/>
            <a:ext cx="8116570" cy="4405630"/>
          </a:xfrm>
          <a:prstGeom prst="rect">
            <a:avLst/>
          </a:prstGeom>
        </p:spPr>
      </p:pic>
    </p:spTree>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p:cNvSpPr>
            <a:spLocks noGrp="1"/>
          </p:cNvSpPr>
          <p:nvPr>
            <p:ph type="body" sz="quarter" idx="10"/>
          </p:nvPr>
        </p:nvSpPr>
        <p:spPr>
          <a:xfrm>
            <a:off x="590550" y="349251"/>
            <a:ext cx="4772025" cy="523220"/>
          </a:xfrm>
        </p:spPr>
        <p:txBody>
          <a:bodyPr/>
          <a:lstStyle/>
          <a:p>
            <a:r>
              <a:rPr lang="zh-CN" altLang="en-US" dirty="0"/>
              <a:t>功能介绍</a:t>
            </a:r>
            <a:endParaRPr lang="en-US" altLang="zh-CN" dirty="0"/>
          </a:p>
        </p:txBody>
      </p:sp>
      <p:pic>
        <p:nvPicPr>
          <p:cNvPr id="6" name="图片 6"/>
          <p:cNvPicPr>
            <a:picLocks noChangeAspect="1"/>
          </p:cNvPicPr>
          <p:nvPr/>
        </p:nvPicPr>
        <p:blipFill>
          <a:blip r:embed="rId2"/>
          <a:stretch>
            <a:fillRect/>
          </a:stretch>
        </p:blipFill>
        <p:spPr>
          <a:xfrm>
            <a:off x="2220595" y="1325880"/>
            <a:ext cx="8184515" cy="4442460"/>
          </a:xfrm>
          <a:prstGeom prst="rect">
            <a:avLst/>
          </a:prstGeom>
        </p:spPr>
      </p:pic>
    </p:spTree>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p:cNvSpPr>
            <a:spLocks noGrp="1"/>
          </p:cNvSpPr>
          <p:nvPr>
            <p:ph type="body" sz="quarter" idx="10"/>
          </p:nvPr>
        </p:nvSpPr>
        <p:spPr>
          <a:xfrm>
            <a:off x="590550" y="349251"/>
            <a:ext cx="4772025" cy="523220"/>
          </a:xfrm>
        </p:spPr>
        <p:txBody>
          <a:bodyPr/>
          <a:lstStyle/>
          <a:p>
            <a:r>
              <a:rPr lang="zh-CN" altLang="en-US" dirty="0"/>
              <a:t>功能介绍</a:t>
            </a:r>
            <a:endParaRPr lang="en-US" altLang="zh-CN" dirty="0"/>
          </a:p>
        </p:txBody>
      </p:sp>
      <p:pic>
        <p:nvPicPr>
          <p:cNvPr id="20" name="图片 20"/>
          <p:cNvPicPr>
            <a:picLocks noChangeAspect="1"/>
          </p:cNvPicPr>
          <p:nvPr/>
        </p:nvPicPr>
        <p:blipFill>
          <a:blip r:embed="rId2"/>
          <a:stretch>
            <a:fillRect/>
          </a:stretch>
        </p:blipFill>
        <p:spPr>
          <a:xfrm>
            <a:off x="2205355" y="1379855"/>
            <a:ext cx="8167370" cy="4432935"/>
          </a:xfrm>
          <a:prstGeom prst="rect">
            <a:avLst/>
          </a:prstGeom>
        </p:spPr>
      </p:pic>
    </p:spTree>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p:cNvSpPr>
            <a:spLocks noGrp="1"/>
          </p:cNvSpPr>
          <p:nvPr>
            <p:ph type="body" sz="quarter" idx="10"/>
          </p:nvPr>
        </p:nvSpPr>
        <p:spPr>
          <a:xfrm>
            <a:off x="590550" y="349251"/>
            <a:ext cx="4772025" cy="523220"/>
          </a:xfrm>
        </p:spPr>
        <p:txBody>
          <a:bodyPr/>
          <a:lstStyle/>
          <a:p>
            <a:r>
              <a:rPr lang="zh-CN" altLang="en-US" dirty="0"/>
              <a:t>功能介绍</a:t>
            </a:r>
            <a:endParaRPr lang="en-US" altLang="zh-CN" dirty="0"/>
          </a:p>
        </p:txBody>
      </p:sp>
      <p:pic>
        <p:nvPicPr>
          <p:cNvPr id="24" name="图片 24"/>
          <p:cNvPicPr>
            <a:picLocks noChangeAspect="1"/>
          </p:cNvPicPr>
          <p:nvPr/>
        </p:nvPicPr>
        <p:blipFill>
          <a:blip r:embed="rId2"/>
          <a:stretch>
            <a:fillRect/>
          </a:stretch>
        </p:blipFill>
        <p:spPr>
          <a:xfrm>
            <a:off x="2070100" y="1243965"/>
            <a:ext cx="8051800" cy="4370070"/>
          </a:xfrm>
          <a:prstGeom prst="rect">
            <a:avLst/>
          </a:prstGeom>
        </p:spPr>
      </p:pic>
    </p:spTree>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p:cNvSpPr>
            <a:spLocks noGrp="1"/>
          </p:cNvSpPr>
          <p:nvPr>
            <p:ph type="body" sz="quarter" idx="10"/>
          </p:nvPr>
        </p:nvSpPr>
        <p:spPr>
          <a:xfrm>
            <a:off x="590550" y="349251"/>
            <a:ext cx="4772025" cy="523220"/>
          </a:xfrm>
        </p:spPr>
        <p:txBody>
          <a:bodyPr/>
          <a:lstStyle/>
          <a:p>
            <a:r>
              <a:rPr lang="zh-CN" altLang="en-US" dirty="0"/>
              <a:t>功能介绍</a:t>
            </a:r>
            <a:endParaRPr lang="en-US" altLang="zh-CN" dirty="0"/>
          </a:p>
        </p:txBody>
      </p:sp>
      <p:pic>
        <p:nvPicPr>
          <p:cNvPr id="8" name="图片 8"/>
          <p:cNvPicPr>
            <a:picLocks noChangeAspect="1"/>
          </p:cNvPicPr>
          <p:nvPr/>
        </p:nvPicPr>
        <p:blipFill>
          <a:blip r:embed="rId2"/>
          <a:stretch>
            <a:fillRect/>
          </a:stretch>
        </p:blipFill>
        <p:spPr>
          <a:xfrm>
            <a:off x="2203450" y="1316355"/>
            <a:ext cx="8119110" cy="4406900"/>
          </a:xfrm>
          <a:prstGeom prst="rect">
            <a:avLst/>
          </a:prstGeom>
        </p:spPr>
      </p:pic>
    </p:spTree>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p:cNvSpPr>
            <a:spLocks noGrp="1"/>
          </p:cNvSpPr>
          <p:nvPr>
            <p:ph type="body" sz="quarter" idx="10"/>
          </p:nvPr>
        </p:nvSpPr>
        <p:spPr>
          <a:xfrm>
            <a:off x="590550" y="349251"/>
            <a:ext cx="4772025" cy="523220"/>
          </a:xfrm>
        </p:spPr>
        <p:txBody>
          <a:bodyPr/>
          <a:lstStyle/>
          <a:p>
            <a:r>
              <a:rPr lang="zh-CN" altLang="en-US" dirty="0"/>
              <a:t>功能介绍</a:t>
            </a:r>
            <a:endParaRPr lang="en-US" altLang="zh-CN" dirty="0"/>
          </a:p>
        </p:txBody>
      </p:sp>
      <p:pic>
        <p:nvPicPr>
          <p:cNvPr id="5" name="图片 5"/>
          <p:cNvPicPr>
            <a:picLocks noChangeAspect="1"/>
          </p:cNvPicPr>
          <p:nvPr/>
        </p:nvPicPr>
        <p:blipFill>
          <a:blip r:embed="rId2"/>
          <a:stretch>
            <a:fillRect/>
          </a:stretch>
        </p:blipFill>
        <p:spPr>
          <a:xfrm>
            <a:off x="2136140" y="1280160"/>
            <a:ext cx="7919085" cy="4298315"/>
          </a:xfrm>
          <a:prstGeom prst="rect">
            <a:avLst/>
          </a:prstGeom>
        </p:spPr>
      </p:pic>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01</a:t>
            </a:r>
            <a:endParaRPr lang="zh-CN" altLang="en-US"/>
          </a:p>
        </p:txBody>
      </p:sp>
      <p:sp>
        <p:nvSpPr>
          <p:cNvPr id="5" name="文本占位符 4"/>
          <p:cNvSpPr>
            <a:spLocks noGrp="1"/>
          </p:cNvSpPr>
          <p:nvPr>
            <p:ph type="body" sz="quarter" idx="11"/>
          </p:nvPr>
        </p:nvSpPr>
        <p:spPr>
          <a:xfrm>
            <a:off x="4546600" y="3283006"/>
            <a:ext cx="3098800" cy="706755"/>
          </a:xfrm>
        </p:spPr>
        <p:txBody>
          <a:bodyPr/>
          <a:lstStyle/>
          <a:p>
            <a:r>
              <a:rPr lang="zh-CN" altLang="en-US"/>
              <a:t>项目分工</a:t>
            </a:r>
          </a:p>
        </p:txBody>
      </p:sp>
      <p:sp>
        <p:nvSpPr>
          <p:cNvPr id="6" name="文本占位符 5"/>
          <p:cNvSpPr>
            <a:spLocks noGrp="1"/>
          </p:cNvSpPr>
          <p:nvPr>
            <p:ph type="body" sz="quarter" idx="12"/>
          </p:nvPr>
        </p:nvSpPr>
        <p:spPr/>
        <p:txBody>
          <a:bodyPr/>
          <a:lstStyle/>
          <a:p>
            <a:r>
              <a:rPr lang="en-US" altLang="zh-CN"/>
              <a:t>Please Add Text Here</a:t>
            </a: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04</a:t>
            </a:r>
            <a:endParaRPr lang="zh-CN" altLang="en-US"/>
          </a:p>
        </p:txBody>
      </p:sp>
      <p:sp>
        <p:nvSpPr>
          <p:cNvPr id="5" name="文本占位符 4"/>
          <p:cNvSpPr>
            <a:spLocks noGrp="1"/>
          </p:cNvSpPr>
          <p:nvPr>
            <p:ph type="body" sz="quarter" idx="11"/>
          </p:nvPr>
        </p:nvSpPr>
        <p:spPr>
          <a:xfrm>
            <a:off x="4546600" y="3283006"/>
            <a:ext cx="3098800" cy="707886"/>
          </a:xfrm>
        </p:spPr>
        <p:txBody>
          <a:bodyPr/>
          <a:lstStyle/>
          <a:p>
            <a:r>
              <a:rPr lang="zh-CN" altLang="en-US" dirty="0"/>
              <a:t>项目总结</a:t>
            </a:r>
            <a:endParaRPr lang="en-US" altLang="zh-CN" dirty="0"/>
          </a:p>
        </p:txBody>
      </p:sp>
      <p:sp>
        <p:nvSpPr>
          <p:cNvPr id="6" name="文本占位符 5"/>
          <p:cNvSpPr>
            <a:spLocks noGrp="1"/>
          </p:cNvSpPr>
          <p:nvPr>
            <p:ph type="body" sz="quarter" idx="12"/>
          </p:nvPr>
        </p:nvSpPr>
        <p:spPr/>
        <p:txBody>
          <a:bodyPr/>
          <a:lstStyle/>
          <a:p>
            <a:r>
              <a:rPr lang="en-US" altLang="zh-CN"/>
              <a:t>Please Add Text Here</a:t>
            </a:r>
          </a:p>
        </p:txBody>
      </p:sp>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28089" y="1915884"/>
            <a:ext cx="9002618" cy="3884276"/>
            <a:chOff x="1728089" y="1915884"/>
            <a:chExt cx="9002618" cy="3884276"/>
          </a:xfrm>
        </p:grpSpPr>
        <p:grpSp>
          <p:nvGrpSpPr>
            <p:cNvPr id="18" name="组合 17"/>
            <p:cNvGrpSpPr/>
            <p:nvPr/>
          </p:nvGrpSpPr>
          <p:grpSpPr>
            <a:xfrm>
              <a:off x="4363811" y="1915884"/>
              <a:ext cx="3464378" cy="3461657"/>
              <a:chOff x="4765222" y="1828800"/>
              <a:chExt cx="3464378" cy="3461657"/>
            </a:xfrm>
          </p:grpSpPr>
          <p:sp>
            <p:nvSpPr>
              <p:cNvPr id="12" name="矩形: 对角圆角 11"/>
              <p:cNvSpPr/>
              <p:nvPr/>
            </p:nvSpPr>
            <p:spPr>
              <a:xfrm>
                <a:off x="6629400" y="1828800"/>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对角圆角 12"/>
              <p:cNvSpPr/>
              <p:nvPr/>
            </p:nvSpPr>
            <p:spPr>
              <a:xfrm flipH="1">
                <a:off x="4765222" y="1828800"/>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对角圆角 13"/>
              <p:cNvSpPr/>
              <p:nvPr/>
            </p:nvSpPr>
            <p:spPr>
              <a:xfrm flipH="1">
                <a:off x="6629400" y="3690257"/>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对角圆角 14"/>
              <p:cNvSpPr/>
              <p:nvPr/>
            </p:nvSpPr>
            <p:spPr>
              <a:xfrm>
                <a:off x="4765222" y="3690257"/>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1728089" y="2094530"/>
              <a:ext cx="2371744" cy="1184940"/>
            </a:xfrm>
            <a:prstGeom prst="rect">
              <a:avLst/>
            </a:prstGeom>
          </p:spPr>
          <p:txBody>
            <a:bodyPr wrap="square">
              <a:spAutoFit/>
            </a:bodyPr>
            <a:lstStyle/>
            <a:p>
              <a:pPr>
                <a:lnSpc>
                  <a:spcPct val="130000"/>
                </a:lnSpc>
              </a:pPr>
              <a:r>
                <a:rPr lang="zh-CN" altLang="en-US" sz="1400" b="1" dirty="0">
                  <a:solidFill>
                    <a:schemeClr val="bg1">
                      <a:lumMod val="10000"/>
                      <a:alpha val="70000"/>
                    </a:schemeClr>
                  </a:solidFill>
                  <a:ea typeface="微软雅黑" panose="020B0503020204020204" pitchFamily="34" charset="-122"/>
                  <a:sym typeface="Arial" panose="020B0604020202020204" pitchFamily="34" charset="0"/>
                </a:rPr>
                <a:t>本次项目实训，走完了软件开发周期的大部分，进一步加深了对软件开发应用的理解。</a:t>
              </a:r>
            </a:p>
          </p:txBody>
        </p:sp>
        <p:sp>
          <p:nvSpPr>
            <p:cNvPr id="22" name="矩形 21"/>
            <p:cNvSpPr/>
            <p:nvPr/>
          </p:nvSpPr>
          <p:spPr>
            <a:xfrm>
              <a:off x="8231909" y="2094530"/>
              <a:ext cx="2371744" cy="3705630"/>
            </a:xfrm>
            <a:prstGeom prst="rect">
              <a:avLst/>
            </a:prstGeom>
          </p:spPr>
          <p:txBody>
            <a:bodyPr wrap="square">
              <a:spAutoFit/>
            </a:bodyPr>
            <a:lstStyle/>
            <a:p>
              <a:pPr>
                <a:lnSpc>
                  <a:spcPct val="130000"/>
                </a:lnSpc>
              </a:pPr>
              <a:r>
                <a:rPr lang="zh-CN" altLang="en-US" sz="1400" b="1" dirty="0">
                  <a:solidFill>
                    <a:schemeClr val="bg1">
                      <a:lumMod val="10000"/>
                      <a:alpha val="70000"/>
                    </a:schemeClr>
                  </a:solidFill>
                  <a:ea typeface="微软雅黑" panose="020B0503020204020204" pitchFamily="34" charset="-122"/>
                  <a:sym typeface="Arial" panose="020B0604020202020204" pitchFamily="34" charset="0"/>
                </a:rPr>
                <a:t>本次开发后端采用</a:t>
              </a:r>
              <a:r>
                <a:rPr lang="en-US" altLang="zh-CN" sz="1400" b="1" dirty="0">
                  <a:solidFill>
                    <a:schemeClr val="bg1">
                      <a:lumMod val="10000"/>
                      <a:alpha val="70000"/>
                    </a:schemeClr>
                  </a:solidFill>
                  <a:ea typeface="微软雅黑" panose="020B0503020204020204" pitchFamily="34" charset="-122"/>
                  <a:sym typeface="Arial" panose="020B0604020202020204" pitchFamily="34" charset="0"/>
                </a:rPr>
                <a:t>SSM</a:t>
              </a:r>
              <a:r>
                <a:rPr lang="zh-CN" altLang="en-US" sz="1400" b="1" dirty="0">
                  <a:solidFill>
                    <a:schemeClr val="bg1">
                      <a:lumMod val="10000"/>
                      <a:alpha val="70000"/>
                    </a:schemeClr>
                  </a:solidFill>
                  <a:ea typeface="微软雅黑" panose="020B0503020204020204" pitchFamily="34" charset="-122"/>
                  <a:sym typeface="Arial" panose="020B0604020202020204" pitchFamily="34" charset="0"/>
                </a:rPr>
                <a:t>框架，通过</a:t>
              </a:r>
              <a:r>
                <a:rPr lang="en-US" altLang="zh-CN" sz="1400" b="1" dirty="0" err="1">
                  <a:solidFill>
                    <a:schemeClr val="bg1">
                      <a:lumMod val="10000"/>
                      <a:alpha val="70000"/>
                    </a:schemeClr>
                  </a:solidFill>
                  <a:ea typeface="微软雅黑" panose="020B0503020204020204" pitchFamily="34" charset="-122"/>
                  <a:sym typeface="Arial" panose="020B0604020202020204" pitchFamily="34" charset="0"/>
                </a:rPr>
                <a:t>jsp</a:t>
              </a:r>
              <a:r>
                <a:rPr lang="zh-CN" altLang="en-US" sz="1400" b="1" dirty="0">
                  <a:solidFill>
                    <a:schemeClr val="bg1">
                      <a:lumMod val="10000"/>
                      <a:alpha val="70000"/>
                    </a:schemeClr>
                  </a:solidFill>
                  <a:ea typeface="微软雅黑" panose="020B0503020204020204" pitchFamily="34" charset="-122"/>
                  <a:sym typeface="Arial" panose="020B0604020202020204" pitchFamily="34" charset="0"/>
                </a:rPr>
                <a:t>模板技术显示页面。在开发上采用前端单独开发</a:t>
              </a:r>
              <a:r>
                <a:rPr lang="en-US" altLang="zh-CN" sz="1400" b="1" dirty="0">
                  <a:solidFill>
                    <a:schemeClr val="bg1">
                      <a:lumMod val="10000"/>
                      <a:alpha val="70000"/>
                    </a:schemeClr>
                  </a:solidFill>
                  <a:ea typeface="微软雅黑" panose="020B0503020204020204" pitchFamily="34" charset="-122"/>
                  <a:sym typeface="Arial" panose="020B0604020202020204" pitchFamily="34" charset="0"/>
                </a:rPr>
                <a:t>html</a:t>
              </a:r>
              <a:r>
                <a:rPr lang="zh-CN" altLang="en-US" sz="1400" b="1" dirty="0">
                  <a:solidFill>
                    <a:schemeClr val="bg1">
                      <a:lumMod val="10000"/>
                      <a:alpha val="70000"/>
                    </a:schemeClr>
                  </a:solidFill>
                  <a:ea typeface="微软雅黑" panose="020B0503020204020204" pitchFamily="34" charset="-122"/>
                  <a:sym typeface="Arial" panose="020B0604020202020204" pitchFamily="34" charset="0"/>
                </a:rPr>
                <a:t>页面，后端单独开发</a:t>
              </a:r>
              <a:r>
                <a:rPr lang="en-US" altLang="zh-CN" sz="1400" b="1" dirty="0">
                  <a:solidFill>
                    <a:schemeClr val="bg1">
                      <a:lumMod val="10000"/>
                      <a:alpha val="70000"/>
                    </a:schemeClr>
                  </a:solidFill>
                  <a:ea typeface="微软雅黑" panose="020B0503020204020204" pitchFamily="34" charset="-122"/>
                  <a:sym typeface="Arial" panose="020B0604020202020204" pitchFamily="34" charset="0"/>
                </a:rPr>
                <a:t>controller</a:t>
              </a:r>
              <a:r>
                <a:rPr lang="zh-CN" altLang="en-US" sz="1400" b="1" dirty="0">
                  <a:solidFill>
                    <a:schemeClr val="bg1">
                      <a:lumMod val="10000"/>
                      <a:alpha val="70000"/>
                    </a:schemeClr>
                  </a:solidFill>
                  <a:ea typeface="微软雅黑" panose="020B0503020204020204" pitchFamily="34" charset="-122"/>
                  <a:sym typeface="Arial" panose="020B0604020202020204" pitchFamily="34" charset="0"/>
                </a:rPr>
                <a:t>，</a:t>
              </a:r>
              <a:r>
                <a:rPr lang="en-US" altLang="zh-CN" sz="1400" b="1" dirty="0">
                  <a:solidFill>
                    <a:schemeClr val="bg1">
                      <a:lumMod val="10000"/>
                      <a:alpha val="70000"/>
                    </a:schemeClr>
                  </a:solidFill>
                  <a:ea typeface="微软雅黑" panose="020B0503020204020204" pitchFamily="34" charset="-122"/>
                  <a:sym typeface="Arial" panose="020B0604020202020204" pitchFamily="34" charset="0"/>
                </a:rPr>
                <a:t>service</a:t>
              </a:r>
              <a:r>
                <a:rPr lang="zh-CN" altLang="en-US" sz="1400" b="1" dirty="0">
                  <a:solidFill>
                    <a:schemeClr val="bg1">
                      <a:lumMod val="10000"/>
                      <a:alpha val="70000"/>
                    </a:schemeClr>
                  </a:solidFill>
                  <a:ea typeface="微软雅黑" panose="020B0503020204020204" pitchFamily="34" charset="-122"/>
                  <a:sym typeface="Arial" panose="020B0604020202020204" pitchFamily="34" charset="0"/>
                </a:rPr>
                <a:t>，</a:t>
              </a:r>
              <a:r>
                <a:rPr lang="en-US" altLang="zh-CN" sz="1400" b="1" dirty="0" err="1">
                  <a:solidFill>
                    <a:schemeClr val="bg1">
                      <a:lumMod val="10000"/>
                      <a:alpha val="70000"/>
                    </a:schemeClr>
                  </a:solidFill>
                  <a:ea typeface="微软雅黑" panose="020B0503020204020204" pitchFamily="34" charset="-122"/>
                  <a:sym typeface="Arial" panose="020B0604020202020204" pitchFamily="34" charset="0"/>
                </a:rPr>
                <a:t>dao</a:t>
              </a:r>
              <a:r>
                <a:rPr lang="zh-CN" altLang="en-US" sz="1400" b="1" dirty="0">
                  <a:solidFill>
                    <a:schemeClr val="bg1">
                      <a:lumMod val="10000"/>
                      <a:alpha val="70000"/>
                    </a:schemeClr>
                  </a:solidFill>
                  <a:ea typeface="微软雅黑" panose="020B0503020204020204" pitchFamily="34" charset="-122"/>
                  <a:sym typeface="Arial" panose="020B0604020202020204" pitchFamily="34" charset="0"/>
                </a:rPr>
                <a:t>三层，然后由后端开发人员将</a:t>
              </a:r>
              <a:r>
                <a:rPr lang="en-US" altLang="zh-CN" sz="1400" b="1" dirty="0">
                  <a:solidFill>
                    <a:schemeClr val="bg1">
                      <a:lumMod val="10000"/>
                      <a:alpha val="70000"/>
                    </a:schemeClr>
                  </a:solidFill>
                  <a:ea typeface="微软雅黑" panose="020B0503020204020204" pitchFamily="34" charset="-122"/>
                  <a:sym typeface="Arial" panose="020B0604020202020204" pitchFamily="34" charset="0"/>
                </a:rPr>
                <a:t>html</a:t>
              </a:r>
              <a:r>
                <a:rPr lang="zh-CN" altLang="en-US" sz="1400" b="1" dirty="0">
                  <a:solidFill>
                    <a:schemeClr val="bg1">
                      <a:lumMod val="10000"/>
                      <a:alpha val="70000"/>
                    </a:schemeClr>
                  </a:solidFill>
                  <a:ea typeface="微软雅黑" panose="020B0503020204020204" pitchFamily="34" charset="-122"/>
                  <a:sym typeface="Arial" panose="020B0604020202020204" pitchFamily="34" charset="0"/>
                </a:rPr>
                <a:t>改写位</a:t>
              </a:r>
              <a:r>
                <a:rPr lang="en-US" altLang="zh-CN" sz="1400" b="1" dirty="0" err="1">
                  <a:solidFill>
                    <a:schemeClr val="bg1">
                      <a:lumMod val="10000"/>
                      <a:alpha val="70000"/>
                    </a:schemeClr>
                  </a:solidFill>
                  <a:ea typeface="微软雅黑" panose="020B0503020204020204" pitchFamily="34" charset="-122"/>
                  <a:sym typeface="Arial" panose="020B0604020202020204" pitchFamily="34" charset="0"/>
                </a:rPr>
                <a:t>jsp</a:t>
              </a:r>
              <a:r>
                <a:rPr lang="zh-CN" altLang="en-US" sz="1400" b="1" dirty="0">
                  <a:solidFill>
                    <a:schemeClr val="bg1">
                      <a:lumMod val="10000"/>
                      <a:alpha val="70000"/>
                    </a:schemeClr>
                  </a:solidFill>
                  <a:ea typeface="微软雅黑" panose="020B0503020204020204" pitchFamily="34" charset="-122"/>
                  <a:sym typeface="Arial" panose="020B0604020202020204" pitchFamily="34" charset="0"/>
                </a:rPr>
                <a:t>并从后端拿数据。</a:t>
              </a:r>
              <a:endParaRPr lang="en-US" altLang="zh-CN" sz="1400" b="1" dirty="0">
                <a:solidFill>
                  <a:schemeClr val="bg1">
                    <a:lumMod val="10000"/>
                    <a:alpha val="70000"/>
                  </a:schemeClr>
                </a:solidFill>
                <a:ea typeface="微软雅黑" panose="020B0503020204020204" pitchFamily="34" charset="-122"/>
                <a:sym typeface="Arial" panose="020B0604020202020204" pitchFamily="34" charset="0"/>
              </a:endParaRPr>
            </a:p>
            <a:p>
              <a:pPr>
                <a:lnSpc>
                  <a:spcPct val="130000"/>
                </a:lnSpc>
              </a:pPr>
              <a:endParaRPr lang="en-US" altLang="zh-CN" sz="1400" b="1" dirty="0">
                <a:solidFill>
                  <a:schemeClr val="bg1">
                    <a:lumMod val="10000"/>
                    <a:alpha val="70000"/>
                  </a:schemeClr>
                </a:solidFill>
                <a:ea typeface="微软雅黑" panose="020B0503020204020204" pitchFamily="34" charset="-122"/>
                <a:sym typeface="Arial" panose="020B0604020202020204" pitchFamily="34" charset="0"/>
              </a:endParaRPr>
            </a:p>
            <a:p>
              <a:pPr>
                <a:lnSpc>
                  <a:spcPct val="130000"/>
                </a:lnSpc>
              </a:pPr>
              <a:r>
                <a:rPr lang="zh-CN" altLang="en-US" sz="1400" b="1" dirty="0">
                  <a:solidFill>
                    <a:schemeClr val="bg1">
                      <a:lumMod val="10000"/>
                      <a:alpha val="70000"/>
                    </a:schemeClr>
                  </a:solidFill>
                  <a:ea typeface="微软雅黑" panose="020B0503020204020204" pitchFamily="34" charset="-122"/>
                  <a:sym typeface="Arial" panose="020B0604020202020204" pitchFamily="34" charset="0"/>
                </a:rPr>
                <a:t>这种方式耦合性很强，后端开发人员工作较为沉重。之后的开发可以进一步尝试前后端分离的技术。</a:t>
              </a:r>
              <a:endParaRPr lang="en-US" altLang="zh-CN" sz="1400" b="1" dirty="0">
                <a:solidFill>
                  <a:schemeClr val="bg1">
                    <a:lumMod val="10000"/>
                    <a:alpha val="70000"/>
                  </a:schemeClr>
                </a:solidFill>
                <a:ea typeface="微软雅黑" panose="020B0503020204020204" pitchFamily="34" charset="-122"/>
                <a:sym typeface="Arial" panose="020B0604020202020204" pitchFamily="34" charset="0"/>
              </a:endParaRPr>
            </a:p>
          </p:txBody>
        </p:sp>
        <p:sp>
          <p:nvSpPr>
            <p:cNvPr id="24" name="矩形 23"/>
            <p:cNvSpPr/>
            <p:nvPr/>
          </p:nvSpPr>
          <p:spPr>
            <a:xfrm>
              <a:off x="8358963" y="4376001"/>
              <a:ext cx="2371744" cy="308674"/>
            </a:xfrm>
            <a:prstGeom prst="rect">
              <a:avLst/>
            </a:prstGeom>
          </p:spPr>
          <p:txBody>
            <a:bodyPr wrap="square">
              <a:spAutoFit/>
            </a:bodyPr>
            <a:lstStyle/>
            <a:p>
              <a:pPr>
                <a:lnSpc>
                  <a:spcPct val="130000"/>
                </a:lnSpc>
              </a:pP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sp>
          <p:nvSpPr>
            <p:cNvPr id="26" name="矩形 25"/>
            <p:cNvSpPr/>
            <p:nvPr/>
          </p:nvSpPr>
          <p:spPr>
            <a:xfrm>
              <a:off x="1729846" y="3880676"/>
              <a:ext cx="2371744" cy="1465016"/>
            </a:xfrm>
            <a:prstGeom prst="rect">
              <a:avLst/>
            </a:prstGeom>
          </p:spPr>
          <p:txBody>
            <a:bodyPr wrap="square">
              <a:spAutoFit/>
            </a:bodyPr>
            <a:lstStyle/>
            <a:p>
              <a:pPr>
                <a:lnSpc>
                  <a:spcPct val="130000"/>
                </a:lnSpc>
              </a:pPr>
              <a:r>
                <a:rPr lang="zh-CN" altLang="en-US" sz="1400" b="1" dirty="0">
                  <a:solidFill>
                    <a:schemeClr val="bg1">
                      <a:lumMod val="10000"/>
                      <a:alpha val="70000"/>
                    </a:schemeClr>
                  </a:solidFill>
                  <a:ea typeface="微软雅黑" panose="020B0503020204020204" pitchFamily="34" charset="-122"/>
                  <a:sym typeface="Arial" panose="020B0604020202020204" pitchFamily="34" charset="0"/>
                </a:rPr>
                <a:t>通过小组合作的方式，初步理解了软件开发的分工合作机制。实际企业中的一个项目是由很多人甚至多部门一起开发的。</a:t>
              </a:r>
              <a:endParaRPr lang="zh-CN" altLang="en-US" sz="1400" dirty="0">
                <a:solidFill>
                  <a:schemeClr val="bg1">
                    <a:lumMod val="10000"/>
                    <a:alpha val="70000"/>
                  </a:schemeClr>
                </a:solidFill>
                <a:ea typeface="微软雅黑" panose="020B0503020204020204" pitchFamily="34" charset="-122"/>
                <a:sym typeface="Arial" panose="020B0604020202020204" pitchFamily="34" charset="0"/>
              </a:endParaRPr>
            </a:p>
          </p:txBody>
        </p:sp>
        <p:pic>
          <p:nvPicPr>
            <p:cNvPr id="27" name="图形 26" descr="云计算"/>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31709" y="4227155"/>
              <a:ext cx="737140" cy="737140"/>
            </a:xfrm>
            <a:prstGeom prst="rect">
              <a:avLst/>
            </a:prstGeom>
          </p:spPr>
        </p:pic>
        <p:pic>
          <p:nvPicPr>
            <p:cNvPr id="28" name="图形 27" descr="Internet"/>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1809" y="2390381"/>
              <a:ext cx="737140" cy="737140"/>
            </a:xfrm>
            <a:prstGeom prst="rect">
              <a:avLst/>
            </a:prstGeom>
          </p:spPr>
        </p:pic>
        <p:pic>
          <p:nvPicPr>
            <p:cNvPr id="29" name="图形 28" descr="投影仪屏幕"/>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91809" y="4223813"/>
              <a:ext cx="737140" cy="737140"/>
            </a:xfrm>
            <a:prstGeom prst="rect">
              <a:avLst/>
            </a:prstGeom>
          </p:spPr>
        </p:pic>
        <p:pic>
          <p:nvPicPr>
            <p:cNvPr id="30" name="图形 29" descr="信号塔"/>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31709" y="2390381"/>
              <a:ext cx="737140" cy="737140"/>
            </a:xfrm>
            <a:prstGeom prst="rect">
              <a:avLst/>
            </a:prstGeom>
          </p:spPr>
        </p:pic>
      </p:grpSp>
      <p:sp>
        <p:nvSpPr>
          <p:cNvPr id="32" name="文本占位符 31"/>
          <p:cNvSpPr>
            <a:spLocks noGrp="1"/>
          </p:cNvSpPr>
          <p:nvPr>
            <p:ph type="body" sz="quarter" idx="10"/>
          </p:nvPr>
        </p:nvSpPr>
        <p:spPr>
          <a:xfrm>
            <a:off x="590550" y="349251"/>
            <a:ext cx="4772025" cy="523220"/>
          </a:xfrm>
        </p:spPr>
        <p:txBody>
          <a:bodyPr/>
          <a:lstStyle/>
          <a:p>
            <a:r>
              <a:rPr lang="zh-CN" altLang="en-US" dirty="0"/>
              <a:t>项目总结</a:t>
            </a:r>
          </a:p>
        </p:txBody>
      </p:sp>
    </p:spTree>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THANK YOU</a:t>
            </a:r>
          </a:p>
        </p:txBody>
      </p:sp>
      <p:sp>
        <p:nvSpPr>
          <p:cNvPr id="3" name="文本占位符 2"/>
          <p:cNvSpPr>
            <a:spLocks noGrp="1"/>
          </p:cNvSpPr>
          <p:nvPr>
            <p:ph type="body" sz="quarter" idx="11"/>
          </p:nvPr>
        </p:nvSpPr>
        <p:spPr/>
        <p:txBody>
          <a:bodyPr/>
          <a:lstStyle/>
          <a:p>
            <a:r>
              <a:rPr lang="zh-CN" altLang="en-US"/>
              <a:t>谢谢</a:t>
            </a:r>
          </a:p>
        </p:txBody>
      </p:sp>
      <p:sp>
        <p:nvSpPr>
          <p:cNvPr id="4" name="文本占位符 3"/>
          <p:cNvSpPr>
            <a:spLocks noGrp="1"/>
          </p:cNvSpPr>
          <p:nvPr>
            <p:ph type="body" sz="quarter" idx="12"/>
          </p:nvPr>
        </p:nvSpPr>
        <p:spPr>
          <a:xfrm>
            <a:off x="4978400" y="4096703"/>
            <a:ext cx="2239092" cy="338554"/>
          </a:xfrm>
        </p:spPr>
        <p:txBody>
          <a:bodyPr/>
          <a:lstStyle/>
          <a:p>
            <a:r>
              <a:rPr lang="zh-CN" altLang="en-US" dirty="0"/>
              <a:t>汇报人：杨凡，孙浩南</a:t>
            </a:r>
            <a:endParaRPr lang="en-US" altLang="zh-CN" dirty="0"/>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p:cNvSpPr>
            <a:spLocks noGrp="1"/>
          </p:cNvSpPr>
          <p:nvPr>
            <p:ph type="body" sz="quarter" idx="10"/>
          </p:nvPr>
        </p:nvSpPr>
        <p:spPr>
          <a:xfrm>
            <a:off x="590550" y="349251"/>
            <a:ext cx="4772025" cy="521970"/>
          </a:xfrm>
        </p:spPr>
        <p:txBody>
          <a:bodyPr/>
          <a:lstStyle/>
          <a:p>
            <a:r>
              <a:t>项目分工</a:t>
            </a:r>
          </a:p>
        </p:txBody>
      </p:sp>
      <p:sp>
        <p:nvSpPr>
          <p:cNvPr id="3" name="椭圆 2"/>
          <p:cNvSpPr/>
          <p:nvPr/>
        </p:nvSpPr>
        <p:spPr>
          <a:xfrm>
            <a:off x="1184085" y="2114190"/>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013089" y="1934696"/>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852996" y="4237205"/>
            <a:ext cx="2247224" cy="1705929"/>
            <a:chOff x="1188700" y="3228945"/>
            <a:chExt cx="1944481" cy="1705929"/>
          </a:xfrm>
        </p:grpSpPr>
        <p:sp>
          <p:nvSpPr>
            <p:cNvPr id="12" name="矩形 11"/>
            <p:cNvSpPr/>
            <p:nvPr/>
          </p:nvSpPr>
          <p:spPr>
            <a:xfrm>
              <a:off x="1188700" y="3667155"/>
              <a:ext cx="1944481" cy="1267719"/>
            </a:xfrm>
            <a:prstGeom prst="rect">
              <a:avLst/>
            </a:prstGeom>
          </p:spPr>
          <p:txBody>
            <a:bodyPr wrap="square">
              <a:spAutoFit/>
            </a:bodyPr>
            <a:lstStyle/>
            <a:p>
              <a:pPr algn="ctr">
                <a:lnSpc>
                  <a:spcPct val="130000"/>
                </a:lnSpc>
              </a:pPr>
              <a:r>
                <a:rPr lang="zh-CN" altLang="en-US" sz="1200" dirty="0">
                  <a:solidFill>
                    <a:schemeClr val="tx2"/>
                  </a:solidFill>
                  <a:ea typeface="微软雅黑" panose="020B0503020204020204" pitchFamily="34" charset="-122"/>
                  <a:sym typeface="Arial" panose="020B0604020202020204" pitchFamily="34" charset="0"/>
                </a:rPr>
                <a:t>共同了解需求</a:t>
              </a:r>
              <a:endParaRPr lang="en-US" altLang="zh-CN" sz="1200" dirty="0">
                <a:solidFill>
                  <a:schemeClr val="tx2"/>
                </a:solidFill>
                <a:ea typeface="微软雅黑" panose="020B0503020204020204" pitchFamily="34" charset="-122"/>
                <a:sym typeface="Arial" panose="020B0604020202020204" pitchFamily="34" charset="0"/>
              </a:endParaRPr>
            </a:p>
            <a:p>
              <a:pPr algn="ctr">
                <a:lnSpc>
                  <a:spcPct val="130000"/>
                </a:lnSpc>
              </a:pPr>
              <a:r>
                <a:rPr lang="zh-CN" altLang="en-US" sz="1200" dirty="0">
                  <a:solidFill>
                    <a:schemeClr val="tx2"/>
                  </a:solidFill>
                  <a:ea typeface="微软雅黑" panose="020B0503020204020204" pitchFamily="34" charset="-122"/>
                  <a:sym typeface="Arial" panose="020B0604020202020204" pitchFamily="34" charset="0"/>
                </a:rPr>
                <a:t>杨凡：撰写项目开发计划书，需求规格说明书</a:t>
              </a:r>
              <a:endParaRPr lang="en-US" altLang="zh-CN" sz="1200" dirty="0">
                <a:solidFill>
                  <a:schemeClr val="tx2"/>
                </a:solidFill>
                <a:ea typeface="微软雅黑" panose="020B0503020204020204" pitchFamily="34" charset="-122"/>
                <a:sym typeface="Arial" panose="020B0604020202020204" pitchFamily="34" charset="0"/>
              </a:endParaRPr>
            </a:p>
            <a:p>
              <a:pPr algn="ctr">
                <a:lnSpc>
                  <a:spcPct val="130000"/>
                </a:lnSpc>
              </a:pPr>
              <a:r>
                <a:rPr lang="zh-CN" altLang="en-US" sz="1200" dirty="0">
                  <a:solidFill>
                    <a:schemeClr val="tx2"/>
                  </a:solidFill>
                  <a:ea typeface="微软雅黑" panose="020B0503020204020204" pitchFamily="34" charset="-122"/>
                  <a:sym typeface="Arial" panose="020B0604020202020204" pitchFamily="34" charset="0"/>
                </a:rPr>
                <a:t>孙浩南：撰写可行性分析报告，数据需求说明书</a:t>
              </a:r>
            </a:p>
          </p:txBody>
        </p:sp>
        <p:sp>
          <p:nvSpPr>
            <p:cNvPr id="13" name="文本框 12"/>
            <p:cNvSpPr txBox="1"/>
            <p:nvPr/>
          </p:nvSpPr>
          <p:spPr>
            <a:xfrm>
              <a:off x="1642257" y="3228945"/>
              <a:ext cx="1037368" cy="39878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需求分析</a:t>
              </a:r>
            </a:p>
          </p:txBody>
        </p:sp>
      </p:grpSp>
      <p:sp>
        <p:nvSpPr>
          <p:cNvPr id="23" name="文本框 22"/>
          <p:cNvSpPr txBox="1"/>
          <p:nvPr/>
        </p:nvSpPr>
        <p:spPr>
          <a:xfrm>
            <a:off x="1385470" y="2549408"/>
            <a:ext cx="1566635" cy="768350"/>
          </a:xfrm>
          <a:prstGeom prst="rect">
            <a:avLst/>
          </a:prstGeom>
          <a:noFill/>
        </p:spPr>
        <p:txBody>
          <a:bodyPr wrap="square" rtlCol="0">
            <a:spAutoFit/>
          </a:bodyPr>
          <a:lstStyle/>
          <a:p>
            <a:r>
              <a:rPr lang="en-US" altLang="zh-CN" sz="4400">
                <a:solidFill>
                  <a:schemeClr val="bg1"/>
                </a:solidFill>
              </a:rPr>
              <a:t>10%</a:t>
            </a:r>
            <a:endParaRPr lang="zh-CN" altLang="en-US" sz="4400">
              <a:solidFill>
                <a:schemeClr val="bg1"/>
              </a:solidFill>
            </a:endParaRPr>
          </a:p>
        </p:txBody>
      </p:sp>
      <p:sp>
        <p:nvSpPr>
          <p:cNvPr id="5" name="椭圆 4"/>
          <p:cNvSpPr/>
          <p:nvPr/>
        </p:nvSpPr>
        <p:spPr>
          <a:xfrm>
            <a:off x="3929923" y="2120951"/>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758927" y="1949955"/>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3599469" y="4237205"/>
            <a:ext cx="2247224" cy="1467134"/>
            <a:chOff x="3883356" y="3633458"/>
            <a:chExt cx="1944481" cy="1467134"/>
          </a:xfrm>
        </p:grpSpPr>
        <p:sp>
          <p:nvSpPr>
            <p:cNvPr id="15" name="矩形 14"/>
            <p:cNvSpPr/>
            <p:nvPr/>
          </p:nvSpPr>
          <p:spPr>
            <a:xfrm>
              <a:off x="3883356" y="4072938"/>
              <a:ext cx="1944481" cy="1027654"/>
            </a:xfrm>
            <a:prstGeom prst="rect">
              <a:avLst/>
            </a:prstGeom>
          </p:spPr>
          <p:txBody>
            <a:bodyPr wrap="square">
              <a:spAutoFit/>
            </a:bodyPr>
            <a:lstStyle/>
            <a:p>
              <a:pPr algn="ctr">
                <a:lnSpc>
                  <a:spcPct val="130000"/>
                </a:lnSpc>
              </a:pPr>
              <a:r>
                <a:rPr lang="zh-CN" altLang="en-US" sz="1200" dirty="0">
                  <a:solidFill>
                    <a:schemeClr val="tx2"/>
                  </a:solidFill>
                  <a:ea typeface="微软雅黑" panose="020B0503020204020204" pitchFamily="34" charset="-122"/>
                  <a:sym typeface="Arial" panose="020B0604020202020204" pitchFamily="34" charset="0"/>
                </a:rPr>
                <a:t>杨凡：数据库设计，撰写概要设计说明书</a:t>
              </a:r>
              <a:endParaRPr lang="en-US" altLang="zh-CN" sz="1200" dirty="0">
                <a:solidFill>
                  <a:schemeClr val="tx2"/>
                </a:solidFill>
                <a:ea typeface="微软雅黑" panose="020B0503020204020204" pitchFamily="34" charset="-122"/>
                <a:sym typeface="Arial" panose="020B0604020202020204" pitchFamily="34" charset="0"/>
              </a:endParaRPr>
            </a:p>
            <a:p>
              <a:pPr algn="ctr">
                <a:lnSpc>
                  <a:spcPct val="130000"/>
                </a:lnSpc>
              </a:pPr>
              <a:r>
                <a:rPr lang="zh-CN" altLang="en-US" sz="1200" dirty="0">
                  <a:solidFill>
                    <a:schemeClr val="tx2"/>
                  </a:solidFill>
                  <a:ea typeface="微软雅黑" panose="020B0503020204020204" pitchFamily="34" charset="-122"/>
                  <a:sym typeface="Arial" panose="020B0604020202020204" pitchFamily="34" charset="0"/>
                </a:rPr>
                <a:t>孙浩南：撰写数据库设计说明书</a:t>
              </a:r>
            </a:p>
          </p:txBody>
        </p:sp>
        <p:sp>
          <p:nvSpPr>
            <p:cNvPr id="16" name="文本框 15"/>
            <p:cNvSpPr txBox="1"/>
            <p:nvPr/>
          </p:nvSpPr>
          <p:spPr>
            <a:xfrm>
              <a:off x="4331851" y="3633458"/>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概要设计</a:t>
              </a:r>
            </a:p>
          </p:txBody>
        </p:sp>
      </p:grpSp>
      <p:sp>
        <p:nvSpPr>
          <p:cNvPr id="24" name="文本框 23"/>
          <p:cNvSpPr txBox="1"/>
          <p:nvPr/>
        </p:nvSpPr>
        <p:spPr>
          <a:xfrm>
            <a:off x="4070003" y="2521992"/>
            <a:ext cx="1566635" cy="768350"/>
          </a:xfrm>
          <a:prstGeom prst="rect">
            <a:avLst/>
          </a:prstGeom>
          <a:noFill/>
        </p:spPr>
        <p:txBody>
          <a:bodyPr wrap="square" rtlCol="0">
            <a:spAutoFit/>
          </a:bodyPr>
          <a:lstStyle/>
          <a:p>
            <a:r>
              <a:rPr lang="en-US" altLang="zh-CN" sz="4400">
                <a:solidFill>
                  <a:schemeClr val="bg1"/>
                </a:solidFill>
              </a:rPr>
              <a:t>20%</a:t>
            </a:r>
            <a:endParaRPr lang="zh-CN" altLang="en-US" sz="4400">
              <a:solidFill>
                <a:schemeClr val="bg1"/>
              </a:solidFill>
            </a:endParaRPr>
          </a:p>
        </p:txBody>
      </p:sp>
      <p:sp>
        <p:nvSpPr>
          <p:cNvPr id="7" name="椭圆 6"/>
          <p:cNvSpPr/>
          <p:nvPr/>
        </p:nvSpPr>
        <p:spPr>
          <a:xfrm>
            <a:off x="6675761" y="2133109"/>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504765" y="1962113"/>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6345307" y="4243237"/>
            <a:ext cx="2247224" cy="1225798"/>
            <a:chOff x="1151165" y="3634728"/>
            <a:chExt cx="1944481" cy="1225798"/>
          </a:xfrm>
        </p:grpSpPr>
        <p:sp>
          <p:nvSpPr>
            <p:cNvPr id="18" name="矩形 17"/>
            <p:cNvSpPr/>
            <p:nvPr/>
          </p:nvSpPr>
          <p:spPr>
            <a:xfrm>
              <a:off x="1151165" y="4072938"/>
              <a:ext cx="1944481" cy="787588"/>
            </a:xfrm>
            <a:prstGeom prst="rect">
              <a:avLst/>
            </a:prstGeom>
          </p:spPr>
          <p:txBody>
            <a:bodyPr wrap="square">
              <a:spAutoFit/>
            </a:bodyPr>
            <a:lstStyle/>
            <a:p>
              <a:pPr algn="ctr">
                <a:lnSpc>
                  <a:spcPct val="130000"/>
                </a:lnSpc>
              </a:pPr>
              <a:r>
                <a:rPr lang="zh-CN" altLang="en-US" sz="1200" dirty="0">
                  <a:solidFill>
                    <a:schemeClr val="tx2"/>
                  </a:solidFill>
                  <a:ea typeface="微软雅黑" panose="020B0503020204020204" pitchFamily="34" charset="-122"/>
                  <a:sym typeface="Arial" panose="020B0604020202020204" pitchFamily="34" charset="0"/>
                </a:rPr>
                <a:t>共同进行页面设计，确定系统执行流程，共同撰写详细设计说明书</a:t>
              </a:r>
            </a:p>
          </p:txBody>
        </p:sp>
        <p:sp>
          <p:nvSpPr>
            <p:cNvPr id="19" name="文本框 18"/>
            <p:cNvSpPr txBox="1"/>
            <p:nvPr/>
          </p:nvSpPr>
          <p:spPr>
            <a:xfrm>
              <a:off x="1599655" y="3634728"/>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详细设计</a:t>
              </a:r>
            </a:p>
          </p:txBody>
        </p:sp>
      </p:grpSp>
      <p:sp>
        <p:nvSpPr>
          <p:cNvPr id="25" name="文本框 24"/>
          <p:cNvSpPr txBox="1"/>
          <p:nvPr/>
        </p:nvSpPr>
        <p:spPr>
          <a:xfrm>
            <a:off x="6873476" y="2548942"/>
            <a:ext cx="1566635" cy="768350"/>
          </a:xfrm>
          <a:prstGeom prst="rect">
            <a:avLst/>
          </a:prstGeom>
          <a:noFill/>
        </p:spPr>
        <p:txBody>
          <a:bodyPr wrap="square" rtlCol="0">
            <a:spAutoFit/>
          </a:bodyPr>
          <a:lstStyle/>
          <a:p>
            <a:r>
              <a:rPr lang="en-US" altLang="zh-CN" sz="4400">
                <a:solidFill>
                  <a:schemeClr val="bg1"/>
                </a:solidFill>
              </a:rPr>
              <a:t>20%</a:t>
            </a:r>
            <a:endParaRPr lang="zh-CN" altLang="en-US" sz="4400">
              <a:solidFill>
                <a:schemeClr val="bg1"/>
              </a:solidFill>
            </a:endParaRPr>
          </a:p>
        </p:txBody>
      </p:sp>
      <p:sp>
        <p:nvSpPr>
          <p:cNvPr id="9" name="椭圆 8"/>
          <p:cNvSpPr/>
          <p:nvPr/>
        </p:nvSpPr>
        <p:spPr>
          <a:xfrm>
            <a:off x="9421599" y="2135743"/>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250603" y="1964747"/>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9091145" y="4238475"/>
            <a:ext cx="2247224" cy="1705929"/>
            <a:chOff x="3883356" y="3634728"/>
            <a:chExt cx="1944481" cy="1705929"/>
          </a:xfrm>
        </p:grpSpPr>
        <p:sp>
          <p:nvSpPr>
            <p:cNvPr id="21" name="矩形 20"/>
            <p:cNvSpPr/>
            <p:nvPr/>
          </p:nvSpPr>
          <p:spPr>
            <a:xfrm>
              <a:off x="3883356" y="4072938"/>
              <a:ext cx="1944481" cy="1267719"/>
            </a:xfrm>
            <a:prstGeom prst="rect">
              <a:avLst/>
            </a:prstGeom>
          </p:spPr>
          <p:txBody>
            <a:bodyPr wrap="square">
              <a:spAutoFit/>
            </a:bodyPr>
            <a:lstStyle/>
            <a:p>
              <a:pPr algn="ctr">
                <a:lnSpc>
                  <a:spcPct val="130000"/>
                </a:lnSpc>
              </a:pPr>
              <a:r>
                <a:rPr lang="zh-CN" altLang="en-US" sz="1200" dirty="0">
                  <a:solidFill>
                    <a:schemeClr val="tx2"/>
                  </a:solidFill>
                  <a:ea typeface="微软雅黑" panose="020B0503020204020204" pitchFamily="34" charset="-122"/>
                  <a:sym typeface="Arial" panose="020B0604020202020204" pitchFamily="34" charset="0"/>
                </a:rPr>
                <a:t>杨凡：后端编码规范制定，后端编码，前后端结合</a:t>
              </a:r>
              <a:endParaRPr lang="en-US" altLang="zh-CN" sz="1200" dirty="0">
                <a:solidFill>
                  <a:schemeClr val="tx2"/>
                </a:solidFill>
                <a:ea typeface="微软雅黑" panose="020B0503020204020204" pitchFamily="34" charset="-122"/>
                <a:sym typeface="Arial" panose="020B0604020202020204" pitchFamily="34" charset="0"/>
              </a:endParaRPr>
            </a:p>
            <a:p>
              <a:pPr algn="ctr">
                <a:lnSpc>
                  <a:spcPct val="130000"/>
                </a:lnSpc>
              </a:pPr>
              <a:r>
                <a:rPr lang="zh-CN" altLang="en-US" sz="1200" dirty="0">
                  <a:solidFill>
                    <a:schemeClr val="tx2"/>
                  </a:solidFill>
                  <a:ea typeface="微软雅黑" panose="020B0503020204020204" pitchFamily="34" charset="-122"/>
                  <a:sym typeface="Arial" panose="020B0604020202020204" pitchFamily="34" charset="0"/>
                </a:rPr>
                <a:t>孙浩南：前端编码规范制定，前端编码，项目集成测试</a:t>
              </a:r>
              <a:endParaRPr lang="en-US" altLang="zh-CN" sz="1200" dirty="0">
                <a:solidFill>
                  <a:schemeClr val="tx2"/>
                </a:solidFill>
                <a:ea typeface="微软雅黑" panose="020B0503020204020204" pitchFamily="34" charset="-122"/>
                <a:sym typeface="Arial" panose="020B0604020202020204" pitchFamily="34" charset="0"/>
              </a:endParaRPr>
            </a:p>
            <a:p>
              <a:pPr algn="ctr">
                <a:lnSpc>
                  <a:spcPct val="130000"/>
                </a:lnSpc>
              </a:pPr>
              <a:endParaRPr lang="zh-CN" altLang="en-US" sz="1200" dirty="0">
                <a:solidFill>
                  <a:schemeClr val="tx2"/>
                </a:solidFill>
                <a:ea typeface="微软雅黑" panose="020B0503020204020204" pitchFamily="34" charset="-122"/>
                <a:sym typeface="Arial" panose="020B0604020202020204" pitchFamily="34" charset="0"/>
              </a:endParaRPr>
            </a:p>
          </p:txBody>
        </p:sp>
        <p:sp>
          <p:nvSpPr>
            <p:cNvPr id="22" name="文本框 21"/>
            <p:cNvSpPr txBox="1"/>
            <p:nvPr/>
          </p:nvSpPr>
          <p:spPr>
            <a:xfrm>
              <a:off x="4336911" y="3634728"/>
              <a:ext cx="1037368" cy="39878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系统实现</a:t>
              </a:r>
            </a:p>
          </p:txBody>
        </p:sp>
      </p:grpSp>
      <p:sp>
        <p:nvSpPr>
          <p:cNvPr id="26" name="文本框 25"/>
          <p:cNvSpPr txBox="1"/>
          <p:nvPr/>
        </p:nvSpPr>
        <p:spPr>
          <a:xfrm>
            <a:off x="9611372" y="2536784"/>
            <a:ext cx="1566635" cy="768350"/>
          </a:xfrm>
          <a:prstGeom prst="rect">
            <a:avLst/>
          </a:prstGeom>
          <a:noFill/>
        </p:spPr>
        <p:txBody>
          <a:bodyPr wrap="square" rtlCol="0">
            <a:spAutoFit/>
          </a:bodyPr>
          <a:lstStyle/>
          <a:p>
            <a:r>
              <a:rPr lang="en-US" altLang="zh-CN" sz="4400">
                <a:solidFill>
                  <a:schemeClr val="bg1"/>
                </a:solidFill>
              </a:rPr>
              <a:t>50%</a:t>
            </a:r>
            <a:endParaRPr lang="zh-CN" altLang="en-US" sz="4400">
              <a:solidFill>
                <a:schemeClr val="bg1"/>
              </a:solidFill>
            </a:endParaRPr>
          </a:p>
        </p:txBody>
      </p:sp>
      <p:sp>
        <p:nvSpPr>
          <p:cNvPr id="2" name="文本框 1"/>
          <p:cNvSpPr txBox="1"/>
          <p:nvPr/>
        </p:nvSpPr>
        <p:spPr>
          <a:xfrm>
            <a:off x="590550" y="1061653"/>
            <a:ext cx="3352800" cy="646331"/>
          </a:xfrm>
          <a:prstGeom prst="rect">
            <a:avLst/>
          </a:prstGeom>
          <a:noFill/>
        </p:spPr>
        <p:txBody>
          <a:bodyPr wrap="square" rtlCol="0">
            <a:spAutoFit/>
          </a:bodyPr>
          <a:lstStyle/>
          <a:p>
            <a:r>
              <a:rPr lang="zh-CN" altLang="en-US" dirty="0"/>
              <a:t>组长：杨凡（</a:t>
            </a:r>
            <a:r>
              <a:rPr lang="en-US" altLang="zh-CN" dirty="0"/>
              <a:t>2220172330</a:t>
            </a:r>
            <a:r>
              <a:rPr lang="zh-CN" altLang="en-US" dirty="0"/>
              <a:t>）</a:t>
            </a:r>
            <a:endParaRPr lang="en-US" altLang="zh-CN" dirty="0"/>
          </a:p>
          <a:p>
            <a:r>
              <a:rPr lang="zh-CN" altLang="en-US" dirty="0"/>
              <a:t>组员：孙浩南（</a:t>
            </a:r>
            <a:r>
              <a:rPr lang="en-US" altLang="zh-CN" dirty="0"/>
              <a:t>2220173250</a:t>
            </a:r>
            <a:r>
              <a:rPr lang="zh-CN" altLang="en-US" dirty="0"/>
              <a:t>）</a:t>
            </a: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02</a:t>
            </a:r>
            <a:endParaRPr lang="zh-CN" altLang="en-US"/>
          </a:p>
        </p:txBody>
      </p:sp>
      <p:sp>
        <p:nvSpPr>
          <p:cNvPr id="5" name="文本占位符 4"/>
          <p:cNvSpPr>
            <a:spLocks noGrp="1"/>
          </p:cNvSpPr>
          <p:nvPr>
            <p:ph type="body" sz="quarter" idx="11"/>
          </p:nvPr>
        </p:nvSpPr>
        <p:spPr/>
        <p:txBody>
          <a:bodyPr/>
          <a:lstStyle/>
          <a:p>
            <a:r>
              <a:rPr lang="zh-CN" altLang="en-US" dirty="0"/>
              <a:t>项目简介</a:t>
            </a:r>
            <a:endParaRPr lang="en-US" altLang="zh-CN" dirty="0"/>
          </a:p>
        </p:txBody>
      </p:sp>
      <p:sp>
        <p:nvSpPr>
          <p:cNvPr id="6" name="文本占位符 5"/>
          <p:cNvSpPr>
            <a:spLocks noGrp="1"/>
          </p:cNvSpPr>
          <p:nvPr>
            <p:ph type="body" sz="quarter" idx="12"/>
          </p:nvPr>
        </p:nvSpPr>
        <p:spPr/>
        <p:txBody>
          <a:bodyPr/>
          <a:lstStyle/>
          <a:p>
            <a:r>
              <a:rPr lang="en-US" altLang="zh-CN"/>
              <a:t>Please Add Text Here</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32244" y="1845451"/>
            <a:ext cx="9198463" cy="3662518"/>
            <a:chOff x="1532244" y="1845451"/>
            <a:chExt cx="9198463" cy="3662518"/>
          </a:xfrm>
        </p:grpSpPr>
        <p:grpSp>
          <p:nvGrpSpPr>
            <p:cNvPr id="18" name="组合 17"/>
            <p:cNvGrpSpPr/>
            <p:nvPr/>
          </p:nvGrpSpPr>
          <p:grpSpPr>
            <a:xfrm>
              <a:off x="4363811" y="1915884"/>
              <a:ext cx="3464378" cy="3461657"/>
              <a:chOff x="4765222" y="1828800"/>
              <a:chExt cx="3464378" cy="3461657"/>
            </a:xfrm>
          </p:grpSpPr>
          <p:sp>
            <p:nvSpPr>
              <p:cNvPr id="12" name="矩形: 对角圆角 11"/>
              <p:cNvSpPr/>
              <p:nvPr/>
            </p:nvSpPr>
            <p:spPr>
              <a:xfrm>
                <a:off x="6629400" y="1828800"/>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对角圆角 12"/>
              <p:cNvSpPr/>
              <p:nvPr/>
            </p:nvSpPr>
            <p:spPr>
              <a:xfrm flipH="1">
                <a:off x="4765222" y="1828800"/>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对角圆角 13"/>
              <p:cNvSpPr/>
              <p:nvPr/>
            </p:nvSpPr>
            <p:spPr>
              <a:xfrm flipH="1">
                <a:off x="6629400" y="3690257"/>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对角圆角 14"/>
              <p:cNvSpPr/>
              <p:nvPr/>
            </p:nvSpPr>
            <p:spPr>
              <a:xfrm>
                <a:off x="4765222" y="3690257"/>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2599245" y="1845451"/>
              <a:ext cx="1210588"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主要用户</a:t>
              </a:r>
            </a:p>
          </p:txBody>
        </p:sp>
        <p:sp>
          <p:nvSpPr>
            <p:cNvPr id="20" name="矩形 19"/>
            <p:cNvSpPr/>
            <p:nvPr/>
          </p:nvSpPr>
          <p:spPr>
            <a:xfrm>
              <a:off x="1532244" y="2223956"/>
              <a:ext cx="2371744" cy="787588"/>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面向全学校的用户。包含：各个学院的</a:t>
              </a:r>
              <a:r>
                <a:rPr lang="zh-CN" altLang="en-US" sz="1200" b="1" dirty="0">
                  <a:solidFill>
                    <a:schemeClr val="bg1">
                      <a:lumMod val="10000"/>
                      <a:alpha val="70000"/>
                    </a:schemeClr>
                  </a:solidFill>
                  <a:ea typeface="微软雅黑" panose="020B0503020204020204" pitchFamily="34" charset="-122"/>
                  <a:sym typeface="Arial" panose="020B0604020202020204" pitchFamily="34" charset="0"/>
                </a:rPr>
                <a:t>管理员</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，所有</a:t>
              </a:r>
              <a:r>
                <a:rPr lang="zh-CN" altLang="en-US" sz="1200" b="1" dirty="0">
                  <a:solidFill>
                    <a:schemeClr val="bg1">
                      <a:lumMod val="10000"/>
                      <a:alpha val="70000"/>
                    </a:schemeClr>
                  </a:solidFill>
                  <a:ea typeface="微软雅黑" panose="020B0503020204020204" pitchFamily="34" charset="-122"/>
                  <a:sym typeface="Arial" panose="020B0604020202020204" pitchFamily="34" charset="0"/>
                </a:rPr>
                <a:t>学生</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，各班</a:t>
              </a:r>
              <a:r>
                <a:rPr lang="zh-CN" altLang="en-US" sz="1200" b="1" dirty="0">
                  <a:solidFill>
                    <a:schemeClr val="bg1">
                      <a:lumMod val="10000"/>
                      <a:alpha val="70000"/>
                    </a:schemeClr>
                  </a:solidFill>
                  <a:ea typeface="微软雅黑" panose="020B0503020204020204" pitchFamily="34" charset="-122"/>
                  <a:sym typeface="Arial" panose="020B0604020202020204" pitchFamily="34" charset="0"/>
                </a:rPr>
                <a:t>团支书</a:t>
              </a:r>
            </a:p>
          </p:txBody>
        </p:sp>
        <p:sp>
          <p:nvSpPr>
            <p:cNvPr id="21" name="文本框 20"/>
            <p:cNvSpPr txBox="1"/>
            <p:nvPr/>
          </p:nvSpPr>
          <p:spPr>
            <a:xfrm>
              <a:off x="8334247" y="1845451"/>
              <a:ext cx="1210588"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主要功能</a:t>
              </a:r>
            </a:p>
          </p:txBody>
        </p:sp>
        <p:sp>
          <p:nvSpPr>
            <p:cNvPr id="22" name="矩形 21"/>
            <p:cNvSpPr/>
            <p:nvPr/>
          </p:nvSpPr>
          <p:spPr>
            <a:xfrm>
              <a:off x="8231909" y="2236219"/>
              <a:ext cx="2371744" cy="2708114"/>
            </a:xfrm>
            <a:prstGeom prst="rect">
              <a:avLst/>
            </a:prstGeom>
          </p:spPr>
          <p:txBody>
            <a:bodyPr wrap="square">
              <a:spAutoFit/>
            </a:bodyPr>
            <a:lstStyle/>
            <a:p>
              <a:pPr>
                <a:lnSpc>
                  <a:spcPct val="130000"/>
                </a:lnSpc>
              </a:pPr>
              <a:r>
                <a:rPr lang="zh-CN" altLang="en-US" sz="1200" b="1" dirty="0">
                  <a:solidFill>
                    <a:schemeClr val="bg1">
                      <a:lumMod val="10000"/>
                      <a:alpha val="70000"/>
                    </a:schemeClr>
                  </a:solidFill>
                  <a:ea typeface="微软雅黑" panose="020B0503020204020204" pitchFamily="34" charset="-122"/>
                  <a:sym typeface="Arial" panose="020B0604020202020204" pitchFamily="34" charset="0"/>
                </a:rPr>
                <a:t>管理员：</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发布学院活动，管理活动，审核活动，发布通知</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nSpc>
                  <a:spcPct val="130000"/>
                </a:lnSpc>
              </a:pPr>
              <a:r>
                <a:rPr lang="zh-CN" altLang="en-US" sz="1200" b="1" dirty="0">
                  <a:solidFill>
                    <a:schemeClr val="bg1">
                      <a:lumMod val="10000"/>
                      <a:alpha val="70000"/>
                    </a:schemeClr>
                  </a:solidFill>
                  <a:ea typeface="微软雅黑" panose="020B0503020204020204" pitchFamily="34" charset="-122"/>
                  <a:sym typeface="Arial" panose="020B0604020202020204" pitchFamily="34" charset="0"/>
                </a:rPr>
                <a:t>团支书：</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申请班级活动，管理班级活动，查看班级学生信息</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nSpc>
                  <a:spcPct val="130000"/>
                </a:lnSpc>
              </a:pPr>
              <a:r>
                <a:rPr lang="zh-CN" altLang="en-US" sz="1200" b="1" dirty="0">
                  <a:solidFill>
                    <a:schemeClr val="bg1">
                      <a:lumMod val="10000"/>
                      <a:alpha val="70000"/>
                    </a:schemeClr>
                  </a:solidFill>
                  <a:ea typeface="微软雅黑" panose="020B0503020204020204" pitchFamily="34" charset="-122"/>
                  <a:sym typeface="Arial" panose="020B0604020202020204" pitchFamily="34" charset="0"/>
                </a:rPr>
                <a:t>学生：</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报名活动，活动签到，活动留言，查看</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修改我的信息，查看我的消息</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nSpc>
                  <a:spcPct val="130000"/>
                </a:lnSpc>
              </a:pP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nSpc>
                  <a:spcPct val="130000"/>
                </a:lnSpc>
              </a:pPr>
              <a:r>
                <a:rPr lang="zh-CN" altLang="en-US" sz="1200" b="1" dirty="0">
                  <a:solidFill>
                    <a:schemeClr val="bg1">
                      <a:lumMod val="10000"/>
                      <a:alpha val="70000"/>
                    </a:schemeClr>
                  </a:solidFill>
                  <a:ea typeface="微软雅黑" panose="020B0503020204020204" pitchFamily="34" charset="-122"/>
                  <a:sym typeface="Arial" panose="020B0604020202020204" pitchFamily="34" charset="0"/>
                </a:rPr>
                <a:t>项目实体设计</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：学生表，管理员表，活动表，报名表，消息表，通知表</a:t>
              </a:r>
            </a:p>
          </p:txBody>
        </p:sp>
        <p:sp>
          <p:nvSpPr>
            <p:cNvPr id="24" name="矩形 23"/>
            <p:cNvSpPr/>
            <p:nvPr/>
          </p:nvSpPr>
          <p:spPr>
            <a:xfrm>
              <a:off x="8358963" y="4376001"/>
              <a:ext cx="2371744" cy="308674"/>
            </a:xfrm>
            <a:prstGeom prst="rect">
              <a:avLst/>
            </a:prstGeom>
          </p:spPr>
          <p:txBody>
            <a:bodyPr wrap="square">
              <a:spAutoFit/>
            </a:bodyPr>
            <a:lstStyle/>
            <a:p>
              <a:pPr>
                <a:lnSpc>
                  <a:spcPct val="130000"/>
                </a:lnSpc>
              </a:pP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sp>
          <p:nvSpPr>
            <p:cNvPr id="25" name="文本框 24"/>
            <p:cNvSpPr txBox="1"/>
            <p:nvPr/>
          </p:nvSpPr>
          <p:spPr>
            <a:xfrm>
              <a:off x="2599241" y="3823703"/>
              <a:ext cx="1210588"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主要技术</a:t>
              </a:r>
            </a:p>
          </p:txBody>
        </p:sp>
        <p:sp>
          <p:nvSpPr>
            <p:cNvPr id="26" name="矩形 25"/>
            <p:cNvSpPr/>
            <p:nvPr/>
          </p:nvSpPr>
          <p:spPr>
            <a:xfrm>
              <a:off x="1532244" y="4240250"/>
              <a:ext cx="2371744" cy="1267719"/>
            </a:xfrm>
            <a:prstGeom prst="rect">
              <a:avLst/>
            </a:prstGeom>
          </p:spPr>
          <p:txBody>
            <a:bodyPr wrap="square">
              <a:spAutoFit/>
            </a:bodyPr>
            <a:lstStyle/>
            <a:p>
              <a:pPr>
                <a:lnSpc>
                  <a:spcPct val="130000"/>
                </a:lnSpc>
              </a:pPr>
              <a:r>
                <a:rPr lang="zh-CN" altLang="en-US" sz="1200" b="1" dirty="0">
                  <a:solidFill>
                    <a:schemeClr val="bg1">
                      <a:lumMod val="10000"/>
                      <a:alpha val="70000"/>
                    </a:schemeClr>
                  </a:solidFill>
                  <a:ea typeface="微软雅黑" panose="020B0503020204020204" pitchFamily="34" charset="-122"/>
                  <a:sym typeface="Arial" panose="020B0604020202020204" pitchFamily="34" charset="0"/>
                </a:rPr>
                <a:t>开发语言</a:t>
              </a:r>
              <a:r>
                <a:rPr lang="en-US" altLang="zh-CN" sz="1200" b="1"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b="1" dirty="0">
                  <a:solidFill>
                    <a:schemeClr val="bg1">
                      <a:lumMod val="10000"/>
                      <a:alpha val="70000"/>
                    </a:schemeClr>
                  </a:solidFill>
                  <a:ea typeface="微软雅黑" panose="020B0503020204020204" pitchFamily="34" charset="-122"/>
                  <a:sym typeface="Arial" panose="020B0604020202020204" pitchFamily="34" charset="0"/>
                </a:rPr>
                <a:t>框架：</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Java</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SSM</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框架），</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HTML</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CSS</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JS</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en-US" altLang="zh-CN" sz="1200" dirty="0" err="1">
                  <a:solidFill>
                    <a:schemeClr val="bg1">
                      <a:lumMod val="10000"/>
                      <a:alpha val="70000"/>
                    </a:schemeClr>
                  </a:solidFill>
                  <a:ea typeface="微软雅黑" panose="020B0503020204020204" pitchFamily="34" charset="-122"/>
                  <a:sym typeface="Arial" panose="020B0604020202020204" pitchFamily="34" charset="0"/>
                </a:rPr>
                <a:t>bootstrap&amp;tinymce</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nSpc>
                  <a:spcPct val="130000"/>
                </a:lnSpc>
              </a:pPr>
              <a:r>
                <a:rPr lang="zh-CN" altLang="en-US" sz="1200" b="1" dirty="0">
                  <a:solidFill>
                    <a:schemeClr val="bg1">
                      <a:lumMod val="10000"/>
                      <a:alpha val="70000"/>
                    </a:schemeClr>
                  </a:solidFill>
                  <a:ea typeface="微软雅黑" panose="020B0503020204020204" pitchFamily="34" charset="-122"/>
                  <a:sym typeface="Arial" panose="020B0604020202020204" pitchFamily="34" charset="0"/>
                </a:rPr>
                <a:t>开发工具：</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IDEA</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en-US" altLang="zh-CN" sz="1200" dirty="0" err="1">
                  <a:solidFill>
                    <a:schemeClr val="bg1">
                      <a:lumMod val="10000"/>
                      <a:alpha val="70000"/>
                    </a:schemeClr>
                  </a:solidFill>
                  <a:ea typeface="微软雅黑" panose="020B0503020204020204" pitchFamily="34" charset="-122"/>
                  <a:sym typeface="Arial" panose="020B0604020202020204" pitchFamily="34" charset="0"/>
                </a:rPr>
                <a:t>VSCode</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en-US" altLang="zh-CN" sz="1200" dirty="0" err="1">
                  <a:solidFill>
                    <a:schemeClr val="bg1">
                      <a:lumMod val="10000"/>
                      <a:alpha val="70000"/>
                    </a:schemeClr>
                  </a:solidFill>
                  <a:ea typeface="微软雅黑" panose="020B0503020204020204" pitchFamily="34" charset="-122"/>
                  <a:sym typeface="Arial" panose="020B0604020202020204" pitchFamily="34" charset="0"/>
                </a:rPr>
                <a:t>SqlYog</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Maven</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tomcat</a:t>
              </a:r>
              <a:endParaRPr lang="zh-CN" altLang="en-US" sz="1200" dirty="0">
                <a:solidFill>
                  <a:schemeClr val="bg1">
                    <a:lumMod val="10000"/>
                    <a:alpha val="70000"/>
                  </a:schemeClr>
                </a:solidFill>
                <a:ea typeface="微软雅黑" panose="020B0503020204020204" pitchFamily="34" charset="-122"/>
                <a:sym typeface="Arial" panose="020B0604020202020204" pitchFamily="34" charset="0"/>
              </a:endParaRPr>
            </a:p>
          </p:txBody>
        </p:sp>
        <p:pic>
          <p:nvPicPr>
            <p:cNvPr id="27" name="图形 26" descr="云计算"/>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31709" y="4227155"/>
              <a:ext cx="737140" cy="737140"/>
            </a:xfrm>
            <a:prstGeom prst="rect">
              <a:avLst/>
            </a:prstGeom>
          </p:spPr>
        </p:pic>
        <p:pic>
          <p:nvPicPr>
            <p:cNvPr id="28" name="图形 27" descr="Internet"/>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1809" y="2390381"/>
              <a:ext cx="737140" cy="737140"/>
            </a:xfrm>
            <a:prstGeom prst="rect">
              <a:avLst/>
            </a:prstGeom>
          </p:spPr>
        </p:pic>
        <p:pic>
          <p:nvPicPr>
            <p:cNvPr id="29" name="图形 28" descr="投影仪屏幕"/>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91809" y="4223813"/>
              <a:ext cx="737140" cy="737140"/>
            </a:xfrm>
            <a:prstGeom prst="rect">
              <a:avLst/>
            </a:prstGeom>
          </p:spPr>
        </p:pic>
        <p:pic>
          <p:nvPicPr>
            <p:cNvPr id="30" name="图形 29" descr="信号塔"/>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31709" y="2390381"/>
              <a:ext cx="737140" cy="737140"/>
            </a:xfrm>
            <a:prstGeom prst="rect">
              <a:avLst/>
            </a:prstGeom>
          </p:spPr>
        </p:pic>
      </p:grpSp>
      <p:sp>
        <p:nvSpPr>
          <p:cNvPr id="32" name="文本占位符 31"/>
          <p:cNvSpPr>
            <a:spLocks noGrp="1"/>
          </p:cNvSpPr>
          <p:nvPr>
            <p:ph type="body" sz="quarter" idx="10"/>
          </p:nvPr>
        </p:nvSpPr>
        <p:spPr>
          <a:xfrm>
            <a:off x="590550" y="349251"/>
            <a:ext cx="4772025" cy="523220"/>
          </a:xfrm>
        </p:spPr>
        <p:txBody>
          <a:bodyPr/>
          <a:lstStyle/>
          <a:p>
            <a:r>
              <a:rPr lang="zh-CN" altLang="en-US" dirty="0"/>
              <a:t>项目简介</a:t>
            </a: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03</a:t>
            </a:r>
            <a:endParaRPr lang="zh-CN" altLang="en-US"/>
          </a:p>
        </p:txBody>
      </p:sp>
      <p:sp>
        <p:nvSpPr>
          <p:cNvPr id="5" name="文本占位符 4"/>
          <p:cNvSpPr>
            <a:spLocks noGrp="1"/>
          </p:cNvSpPr>
          <p:nvPr>
            <p:ph type="body" sz="quarter" idx="11"/>
          </p:nvPr>
        </p:nvSpPr>
        <p:spPr>
          <a:xfrm>
            <a:off x="4546600" y="3283006"/>
            <a:ext cx="3098800" cy="707886"/>
          </a:xfrm>
        </p:spPr>
        <p:txBody>
          <a:bodyPr/>
          <a:lstStyle/>
          <a:p>
            <a:r>
              <a:rPr lang="zh-CN" altLang="en-US" dirty="0"/>
              <a:t>功能介绍</a:t>
            </a:r>
            <a:endParaRPr lang="en-US" altLang="zh-CN" dirty="0"/>
          </a:p>
        </p:txBody>
      </p:sp>
      <p:sp>
        <p:nvSpPr>
          <p:cNvPr id="6" name="文本占位符 5"/>
          <p:cNvSpPr>
            <a:spLocks noGrp="1"/>
          </p:cNvSpPr>
          <p:nvPr>
            <p:ph type="body" sz="quarter" idx="12"/>
          </p:nvPr>
        </p:nvSpPr>
        <p:spPr/>
        <p:txBody>
          <a:bodyPr/>
          <a:lstStyle/>
          <a:p>
            <a:r>
              <a:rPr lang="en-US" altLang="zh-CN"/>
              <a:t>Please Add Text Here</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p:cNvSpPr>
            <a:spLocks noGrp="1"/>
          </p:cNvSpPr>
          <p:nvPr>
            <p:ph type="body" sz="quarter" idx="10"/>
          </p:nvPr>
        </p:nvSpPr>
        <p:spPr>
          <a:xfrm>
            <a:off x="590550" y="349251"/>
            <a:ext cx="4772025" cy="523220"/>
          </a:xfrm>
        </p:spPr>
        <p:txBody>
          <a:bodyPr/>
          <a:lstStyle/>
          <a:p>
            <a:r>
              <a:rPr lang="zh-CN" altLang="en-US" dirty="0"/>
              <a:t>功能介绍</a:t>
            </a:r>
            <a:endParaRPr lang="en-US" altLang="zh-CN" dirty="0"/>
          </a:p>
        </p:txBody>
      </p:sp>
      <p:sp>
        <p:nvSpPr>
          <p:cNvPr id="42" name="文本框 41"/>
          <p:cNvSpPr txBox="1"/>
          <p:nvPr/>
        </p:nvSpPr>
        <p:spPr>
          <a:xfrm>
            <a:off x="37378" y="1084178"/>
            <a:ext cx="2281382" cy="5509200"/>
          </a:xfrm>
          <a:prstGeom prst="rect">
            <a:avLst/>
          </a:prstGeom>
          <a:noFill/>
        </p:spPr>
        <p:txBody>
          <a:bodyPr wrap="square" rtlCol="0">
            <a:spAutoFit/>
          </a:bodyPr>
          <a:lstStyle/>
          <a:p>
            <a:r>
              <a:rPr lang="en-US" altLang="zh-CN" sz="1600" dirty="0"/>
              <a:t>1. </a:t>
            </a:r>
            <a:r>
              <a:rPr lang="zh-CN" altLang="en-US" sz="1600" dirty="0"/>
              <a:t>主页（查看近期通知</a:t>
            </a:r>
            <a:r>
              <a:rPr lang="en-US" altLang="zh-CN" sz="1600" dirty="0"/>
              <a:t>/</a:t>
            </a:r>
            <a:r>
              <a:rPr lang="zh-CN" altLang="en-US" sz="1600" dirty="0"/>
              <a:t>搜索活动）</a:t>
            </a:r>
            <a:endParaRPr lang="en-US" altLang="zh-CN" sz="1600" dirty="0"/>
          </a:p>
          <a:p>
            <a:r>
              <a:rPr lang="en-US" altLang="zh-CN" sz="1600" dirty="0"/>
              <a:t>2. </a:t>
            </a:r>
            <a:r>
              <a:rPr lang="zh-CN" altLang="en-US" sz="1600" dirty="0"/>
              <a:t>查看通知详情</a:t>
            </a:r>
            <a:endParaRPr lang="en-US" altLang="zh-CN" sz="1600" dirty="0"/>
          </a:p>
          <a:p>
            <a:r>
              <a:rPr lang="en-US" altLang="zh-CN" sz="1600" dirty="0"/>
              <a:t>3. </a:t>
            </a:r>
            <a:r>
              <a:rPr lang="zh-CN" altLang="en-US" sz="1600" dirty="0"/>
              <a:t>查看活动详情（报名）</a:t>
            </a:r>
            <a:endParaRPr lang="en-US" altLang="zh-CN" sz="1600" dirty="0"/>
          </a:p>
          <a:p>
            <a:r>
              <a:rPr lang="en-US" altLang="zh-CN" sz="1600" dirty="0"/>
              <a:t>4. </a:t>
            </a:r>
            <a:r>
              <a:rPr lang="zh-CN" altLang="en-US" sz="1600" dirty="0"/>
              <a:t>学生登录</a:t>
            </a:r>
            <a:r>
              <a:rPr lang="en-US" altLang="zh-CN" sz="1600" dirty="0"/>
              <a:t>/</a:t>
            </a:r>
            <a:r>
              <a:rPr lang="zh-CN" altLang="en-US" sz="1600" dirty="0"/>
              <a:t>注册</a:t>
            </a:r>
            <a:r>
              <a:rPr lang="en-US" altLang="zh-CN" sz="1600" dirty="0"/>
              <a:t>/</a:t>
            </a:r>
            <a:r>
              <a:rPr lang="zh-CN" altLang="en-US" sz="1600" dirty="0"/>
              <a:t>管理员登录</a:t>
            </a:r>
            <a:endParaRPr lang="en-US" altLang="zh-CN" sz="1600" dirty="0"/>
          </a:p>
          <a:p>
            <a:endParaRPr lang="en-US" altLang="zh-CN" sz="1600" dirty="0"/>
          </a:p>
          <a:p>
            <a:r>
              <a:rPr lang="en-US" altLang="zh-CN" sz="1600" dirty="0"/>
              <a:t>5. </a:t>
            </a:r>
            <a:r>
              <a:rPr lang="zh-CN" altLang="en-US" sz="1600" dirty="0"/>
              <a:t>查看我的信息</a:t>
            </a:r>
            <a:endParaRPr lang="en-US" altLang="zh-CN" sz="1600" dirty="0"/>
          </a:p>
          <a:p>
            <a:r>
              <a:rPr lang="en-US" altLang="zh-CN" sz="1600" dirty="0"/>
              <a:t>6. </a:t>
            </a:r>
            <a:r>
              <a:rPr lang="zh-CN" altLang="en-US" sz="1600" dirty="0"/>
              <a:t>查看我的活动</a:t>
            </a:r>
            <a:endParaRPr lang="en-US" altLang="zh-CN" sz="1600" dirty="0"/>
          </a:p>
          <a:p>
            <a:r>
              <a:rPr lang="en-US" altLang="zh-CN" sz="1600" dirty="0"/>
              <a:t>7. </a:t>
            </a:r>
            <a:r>
              <a:rPr lang="zh-CN" altLang="en-US" sz="1600" dirty="0"/>
              <a:t>查看我的消息</a:t>
            </a:r>
            <a:endParaRPr lang="en-US" altLang="zh-CN" sz="1600" dirty="0"/>
          </a:p>
          <a:p>
            <a:endParaRPr lang="en-US" altLang="zh-CN" sz="1600" dirty="0"/>
          </a:p>
          <a:p>
            <a:r>
              <a:rPr lang="en-US" altLang="zh-CN" sz="1600" dirty="0"/>
              <a:t>8. </a:t>
            </a:r>
            <a:r>
              <a:rPr lang="zh-CN" altLang="en-US" sz="1600" dirty="0"/>
              <a:t>查看我的组织</a:t>
            </a:r>
            <a:endParaRPr lang="en-US" altLang="zh-CN" sz="1600" dirty="0"/>
          </a:p>
          <a:p>
            <a:r>
              <a:rPr lang="en-US" altLang="zh-CN" sz="1600" dirty="0"/>
              <a:t>9. </a:t>
            </a:r>
            <a:r>
              <a:rPr lang="zh-CN" altLang="en-US" sz="1600" dirty="0"/>
              <a:t>申请活动</a:t>
            </a:r>
            <a:endParaRPr lang="en-US" altLang="zh-CN" sz="1600" dirty="0"/>
          </a:p>
          <a:p>
            <a:r>
              <a:rPr lang="en-US" altLang="zh-CN" sz="1600" dirty="0"/>
              <a:t>10. </a:t>
            </a:r>
            <a:r>
              <a:rPr lang="zh-CN" altLang="en-US" sz="1600" dirty="0"/>
              <a:t>查看我的申请</a:t>
            </a:r>
            <a:endParaRPr lang="en-US" altLang="zh-CN" sz="1600" dirty="0"/>
          </a:p>
          <a:p>
            <a:endParaRPr lang="en-US" altLang="zh-CN" sz="1600" dirty="0"/>
          </a:p>
          <a:p>
            <a:r>
              <a:rPr lang="en-US" altLang="zh-CN" sz="1600" dirty="0"/>
              <a:t>11. </a:t>
            </a:r>
            <a:r>
              <a:rPr lang="zh-CN" altLang="en-US" sz="1600" dirty="0"/>
              <a:t>党</a:t>
            </a:r>
            <a:r>
              <a:rPr lang="en-US" altLang="zh-CN" sz="1600" dirty="0"/>
              <a:t>/</a:t>
            </a:r>
            <a:r>
              <a:rPr lang="zh-CN" altLang="en-US" sz="1600" dirty="0"/>
              <a:t>团员管理</a:t>
            </a:r>
            <a:endParaRPr lang="en-US" altLang="zh-CN" sz="1600" dirty="0"/>
          </a:p>
          <a:p>
            <a:r>
              <a:rPr lang="en-US" altLang="zh-CN" sz="1600" dirty="0"/>
              <a:t>12. </a:t>
            </a:r>
            <a:r>
              <a:rPr lang="zh-CN" altLang="en-US" sz="1600" dirty="0"/>
              <a:t>活动管理</a:t>
            </a:r>
            <a:endParaRPr lang="en-US" altLang="zh-CN" sz="1600" dirty="0"/>
          </a:p>
          <a:p>
            <a:r>
              <a:rPr lang="en-US" altLang="zh-CN" sz="1600" dirty="0"/>
              <a:t>13.</a:t>
            </a:r>
            <a:r>
              <a:rPr lang="zh-CN" altLang="en-US" sz="1600" dirty="0"/>
              <a:t> 审核活动</a:t>
            </a:r>
            <a:endParaRPr lang="en-US" altLang="zh-CN" sz="1600" dirty="0"/>
          </a:p>
          <a:p>
            <a:r>
              <a:rPr lang="en-US" altLang="zh-CN" sz="1600" dirty="0"/>
              <a:t>14. </a:t>
            </a:r>
            <a:r>
              <a:rPr lang="zh-CN" altLang="en-US" sz="1600" dirty="0"/>
              <a:t>发布活动</a:t>
            </a:r>
            <a:endParaRPr lang="en-US" altLang="zh-CN" sz="1600" dirty="0"/>
          </a:p>
          <a:p>
            <a:r>
              <a:rPr lang="en-US" altLang="zh-CN" sz="1600" dirty="0"/>
              <a:t>15. </a:t>
            </a:r>
            <a:r>
              <a:rPr lang="zh-CN" altLang="en-US" sz="1600" dirty="0"/>
              <a:t>发布通知</a:t>
            </a:r>
            <a:endParaRPr lang="en-US" altLang="zh-CN" sz="1600" dirty="0"/>
          </a:p>
          <a:p>
            <a:r>
              <a:rPr lang="en-US" altLang="zh-CN" sz="1600" dirty="0"/>
              <a:t>16. </a:t>
            </a:r>
            <a:r>
              <a:rPr lang="zh-CN" altLang="en-US" sz="1600" dirty="0"/>
              <a:t>通知管理</a:t>
            </a:r>
            <a:endParaRPr lang="en-US" altLang="zh-CN" sz="1600" dirty="0"/>
          </a:p>
          <a:p>
            <a:endParaRPr lang="zh-CN" altLang="en-US" sz="1600" dirty="0"/>
          </a:p>
        </p:txBody>
      </p:sp>
      <p:pic>
        <p:nvPicPr>
          <p:cNvPr id="3" name="图片 2">
            <a:extLst>
              <a:ext uri="{FF2B5EF4-FFF2-40B4-BE49-F238E27FC236}">
                <a16:creationId xmlns:a16="http://schemas.microsoft.com/office/drawing/2014/main" id="{A8EE5E21-4801-4BCA-B544-A6234595D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883" y="872471"/>
            <a:ext cx="9419144" cy="5356574"/>
          </a:xfrm>
          <a:prstGeom prst="rect">
            <a:avLst/>
          </a:prstGeom>
        </p:spPr>
      </p:pic>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p:cNvSpPr>
            <a:spLocks noGrp="1"/>
          </p:cNvSpPr>
          <p:nvPr>
            <p:ph type="body" sz="quarter" idx="10"/>
          </p:nvPr>
        </p:nvSpPr>
        <p:spPr>
          <a:xfrm>
            <a:off x="590550" y="349251"/>
            <a:ext cx="4772025" cy="523220"/>
          </a:xfrm>
        </p:spPr>
        <p:txBody>
          <a:bodyPr/>
          <a:lstStyle/>
          <a:p>
            <a:r>
              <a:rPr lang="zh-CN" altLang="en-US" dirty="0"/>
              <a:t>功能简介</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467" y="998789"/>
            <a:ext cx="9983065" cy="5425910"/>
          </a:xfrm>
          <a:prstGeom prst="rect">
            <a:avLst/>
          </a:prstGeom>
        </p:spPr>
      </p:pic>
    </p:spTree>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Name&quot;:&quot;正常&quot;,&quot;HeaderHeight&quot;:15.0,&quot;TopMargin&quot;:0.0,&quot;FooterHeight&quot;:9.0,&quot;BottomMargin&quot;:0.0,&quot;SideMargin&quot;:5.5,&quot;IntervalMargin&quot;:1.5,&quot;Id&quot;:&quot;GuidesStyle_Normal&quot;,&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模板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1187</Words>
  <Application>Microsoft Office PowerPoint</Application>
  <PresentationFormat>宽屏</PresentationFormat>
  <Paragraphs>165</Paragraphs>
  <Slides>32</Slides>
  <Notes>4</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32</vt:i4>
      </vt:variant>
    </vt:vector>
  </HeadingPairs>
  <TitlesOfParts>
    <vt:vector size="39" baseType="lpstr">
      <vt:lpstr>等线</vt:lpstr>
      <vt:lpstr>微软雅黑</vt:lpstr>
      <vt:lpstr>Arial</vt:lpstr>
      <vt:lpstr>Century Gothic</vt:lpstr>
      <vt:lpstr>Segoe UI Light</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Zhenyu Xu</dc:creator>
  <cp:lastModifiedBy>Yang Jack</cp:lastModifiedBy>
  <cp:revision>116</cp:revision>
  <dcterms:created xsi:type="dcterms:W3CDTF">2019-07-26T03:20:00Z</dcterms:created>
  <dcterms:modified xsi:type="dcterms:W3CDTF">2020-12-18T04:19:32Z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t-zhenxu@microsoft.com</vt:lpwstr>
  </property>
  <property fmtid="{D5CDD505-2E9C-101B-9397-08002B2CF9AE}" pid="5" name="MSIP_Label_f42aa342-8706-4288-bd11-ebb85995028c_SetDate">
    <vt:lpwstr>2019-07-26T03:54:22.9434885Z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c6c83129-e260-4e7e-a13c-00cd4ae7ec28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2052-11.1.0.10228</vt:lpwstr>
  </property>
</Properties>
</file>